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2" r:id="rId3"/>
    <p:sldId id="318" r:id="rId4"/>
    <p:sldId id="317" r:id="rId5"/>
    <p:sldId id="319" r:id="rId6"/>
    <p:sldId id="264" r:id="rId7"/>
    <p:sldId id="265" r:id="rId8"/>
    <p:sldId id="257" r:id="rId9"/>
    <p:sldId id="266" r:id="rId10"/>
    <p:sldId id="258" r:id="rId11"/>
    <p:sldId id="267" r:id="rId12"/>
    <p:sldId id="259" r:id="rId13"/>
    <p:sldId id="269" r:id="rId14"/>
    <p:sldId id="260" r:id="rId15"/>
    <p:sldId id="268" r:id="rId16"/>
    <p:sldId id="262" r:id="rId17"/>
    <p:sldId id="270" r:id="rId18"/>
    <p:sldId id="263" r:id="rId19"/>
    <p:sldId id="271" r:id="rId20"/>
    <p:sldId id="261" r:id="rId21"/>
    <p:sldId id="274" r:id="rId22"/>
    <p:sldId id="273" r:id="rId23"/>
    <p:sldId id="272" r:id="rId24"/>
    <p:sldId id="275" r:id="rId25"/>
    <p:sldId id="278" r:id="rId26"/>
    <p:sldId id="276" r:id="rId27"/>
    <p:sldId id="277" r:id="rId28"/>
    <p:sldId id="315" r:id="rId29"/>
    <p:sldId id="323" r:id="rId30"/>
    <p:sldId id="322" r:id="rId31"/>
    <p:sldId id="320" r:id="rId32"/>
    <p:sldId id="279" r:id="rId33"/>
    <p:sldId id="282" r:id="rId34"/>
    <p:sldId id="298" r:id="rId35"/>
    <p:sldId id="299" r:id="rId36"/>
    <p:sldId id="284" r:id="rId37"/>
    <p:sldId id="283" r:id="rId38"/>
    <p:sldId id="293" r:id="rId39"/>
    <p:sldId id="295" r:id="rId40"/>
    <p:sldId id="294" r:id="rId41"/>
    <p:sldId id="296" r:id="rId42"/>
    <p:sldId id="297" r:id="rId43"/>
    <p:sldId id="303" r:id="rId44"/>
    <p:sldId id="302" r:id="rId45"/>
    <p:sldId id="305" r:id="rId46"/>
    <p:sldId id="304" r:id="rId47"/>
    <p:sldId id="310" r:id="rId48"/>
    <p:sldId id="307" r:id="rId49"/>
    <p:sldId id="306" r:id="rId50"/>
    <p:sldId id="287" r:id="rId51"/>
    <p:sldId id="288" r:id="rId52"/>
    <p:sldId id="289" r:id="rId53"/>
    <p:sldId id="290" r:id="rId5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163869-A47F-4C8D-B95A-2973BB4809A1}" v="7" dt="2020-06-03T18:27:27.7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97" d="100"/>
          <a:sy n="97" d="100"/>
        </p:scale>
        <p:origin x="55" y="8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sten Skovgaard Andersen" userId="c9c5b69fe159b0c9" providerId="LiveId" clId="{49163869-A47F-4C8D-B95A-2973BB4809A1}"/>
    <pc:docChg chg="custSel modSld">
      <pc:chgData name="Carsten Skovgaard Andersen" userId="c9c5b69fe159b0c9" providerId="LiveId" clId="{49163869-A47F-4C8D-B95A-2973BB4809A1}" dt="2020-06-04T08:36:46.987" v="742" actId="20577"/>
      <pc:docMkLst>
        <pc:docMk/>
      </pc:docMkLst>
      <pc:sldChg chg="modSp">
        <pc:chgData name="Carsten Skovgaard Andersen" userId="c9c5b69fe159b0c9" providerId="LiveId" clId="{49163869-A47F-4C8D-B95A-2973BB4809A1}" dt="2020-06-04T08:35:09.866" v="728" actId="20577"/>
        <pc:sldMkLst>
          <pc:docMk/>
          <pc:sldMk cId="663332038" sldId="264"/>
        </pc:sldMkLst>
        <pc:spChg chg="mod">
          <ac:chgData name="Carsten Skovgaard Andersen" userId="c9c5b69fe159b0c9" providerId="LiveId" clId="{49163869-A47F-4C8D-B95A-2973BB4809A1}" dt="2020-06-04T08:35:09.866" v="728" actId="20577"/>
          <ac:spMkLst>
            <pc:docMk/>
            <pc:sldMk cId="663332038" sldId="264"/>
            <ac:spMk id="3" creationId="{78F75B21-3010-462E-8BAA-CB791A929BDA}"/>
          </ac:spMkLst>
        </pc:spChg>
      </pc:sldChg>
      <pc:sldChg chg="modSp">
        <pc:chgData name="Carsten Skovgaard Andersen" userId="c9c5b69fe159b0c9" providerId="LiveId" clId="{49163869-A47F-4C8D-B95A-2973BB4809A1}" dt="2020-06-03T12:12:58.933" v="508" actId="20577"/>
        <pc:sldMkLst>
          <pc:docMk/>
          <pc:sldMk cId="2034723325" sldId="265"/>
        </pc:sldMkLst>
        <pc:spChg chg="mod">
          <ac:chgData name="Carsten Skovgaard Andersen" userId="c9c5b69fe159b0c9" providerId="LiveId" clId="{49163869-A47F-4C8D-B95A-2973BB4809A1}" dt="2020-06-03T12:12:58.933" v="508" actId="20577"/>
          <ac:spMkLst>
            <pc:docMk/>
            <pc:sldMk cId="2034723325" sldId="265"/>
            <ac:spMk id="3" creationId="{BBA70FC2-5510-45EC-B7C6-F6A7B7460637}"/>
          </ac:spMkLst>
        </pc:spChg>
      </pc:sldChg>
      <pc:sldChg chg="modSp">
        <pc:chgData name="Carsten Skovgaard Andersen" userId="c9c5b69fe159b0c9" providerId="LiveId" clId="{49163869-A47F-4C8D-B95A-2973BB4809A1}" dt="2020-06-03T12:14:30.787" v="568" actId="313"/>
        <pc:sldMkLst>
          <pc:docMk/>
          <pc:sldMk cId="1252567354" sldId="269"/>
        </pc:sldMkLst>
        <pc:spChg chg="mod">
          <ac:chgData name="Carsten Skovgaard Andersen" userId="c9c5b69fe159b0c9" providerId="LiveId" clId="{49163869-A47F-4C8D-B95A-2973BB4809A1}" dt="2020-06-03T12:14:30.787" v="568" actId="313"/>
          <ac:spMkLst>
            <pc:docMk/>
            <pc:sldMk cId="1252567354" sldId="269"/>
            <ac:spMk id="3" creationId="{BBA70FC2-5510-45EC-B7C6-F6A7B7460637}"/>
          </ac:spMkLst>
        </pc:spChg>
      </pc:sldChg>
      <pc:sldChg chg="modSp">
        <pc:chgData name="Carsten Skovgaard Andersen" userId="c9c5b69fe159b0c9" providerId="LiveId" clId="{49163869-A47F-4C8D-B95A-2973BB4809A1}" dt="2020-06-03T11:51:16.699" v="63" actId="20577"/>
        <pc:sldMkLst>
          <pc:docMk/>
          <pc:sldMk cId="1225078429" sldId="270"/>
        </pc:sldMkLst>
        <pc:spChg chg="mod">
          <ac:chgData name="Carsten Skovgaard Andersen" userId="c9c5b69fe159b0c9" providerId="LiveId" clId="{49163869-A47F-4C8D-B95A-2973BB4809A1}" dt="2020-06-03T11:51:16.699" v="63" actId="20577"/>
          <ac:spMkLst>
            <pc:docMk/>
            <pc:sldMk cId="1225078429" sldId="270"/>
            <ac:spMk id="2" creationId="{64F78242-8462-43B8-8442-7F08BA46D566}"/>
          </ac:spMkLst>
        </pc:spChg>
      </pc:sldChg>
      <pc:sldChg chg="modSp">
        <pc:chgData name="Carsten Skovgaard Andersen" userId="c9c5b69fe159b0c9" providerId="LiveId" clId="{49163869-A47F-4C8D-B95A-2973BB4809A1}" dt="2020-06-03T12:15:32.781" v="576" actId="20577"/>
        <pc:sldMkLst>
          <pc:docMk/>
          <pc:sldMk cId="2499211012" sldId="272"/>
        </pc:sldMkLst>
        <pc:spChg chg="mod">
          <ac:chgData name="Carsten Skovgaard Andersen" userId="c9c5b69fe159b0c9" providerId="LiveId" clId="{49163869-A47F-4C8D-B95A-2973BB4809A1}" dt="2020-06-03T12:15:32.781" v="576" actId="20577"/>
          <ac:spMkLst>
            <pc:docMk/>
            <pc:sldMk cId="2499211012" sldId="272"/>
            <ac:spMk id="3" creationId="{BBA70FC2-5510-45EC-B7C6-F6A7B7460637}"/>
          </ac:spMkLst>
        </pc:spChg>
      </pc:sldChg>
      <pc:sldChg chg="modSp">
        <pc:chgData name="Carsten Skovgaard Andersen" userId="c9c5b69fe159b0c9" providerId="LiveId" clId="{49163869-A47F-4C8D-B95A-2973BB4809A1}" dt="2020-06-03T18:27:27.784" v="688" actId="207"/>
        <pc:sldMkLst>
          <pc:docMk/>
          <pc:sldMk cId="2432557911" sldId="279"/>
        </pc:sldMkLst>
        <pc:spChg chg="mod">
          <ac:chgData name="Carsten Skovgaard Andersen" userId="c9c5b69fe159b0c9" providerId="LiveId" clId="{49163869-A47F-4C8D-B95A-2973BB4809A1}" dt="2020-06-03T18:27:27.784" v="688" actId="207"/>
          <ac:spMkLst>
            <pc:docMk/>
            <pc:sldMk cId="2432557911" sldId="279"/>
            <ac:spMk id="3" creationId="{A5379E79-D6F0-46B6-939C-D715FB46E6A4}"/>
          </ac:spMkLst>
        </pc:spChg>
      </pc:sldChg>
      <pc:sldChg chg="modSp">
        <pc:chgData name="Carsten Skovgaard Andersen" userId="c9c5b69fe159b0c9" providerId="LiveId" clId="{49163869-A47F-4C8D-B95A-2973BB4809A1}" dt="2020-06-04T08:36:46.987" v="742" actId="20577"/>
        <pc:sldMkLst>
          <pc:docMk/>
          <pc:sldMk cId="3297749330" sldId="315"/>
        </pc:sldMkLst>
        <pc:spChg chg="mod">
          <ac:chgData name="Carsten Skovgaard Andersen" userId="c9c5b69fe159b0c9" providerId="LiveId" clId="{49163869-A47F-4C8D-B95A-2973BB4809A1}" dt="2020-06-04T08:36:46.987" v="742" actId="20577"/>
          <ac:spMkLst>
            <pc:docMk/>
            <pc:sldMk cId="3297749330" sldId="315"/>
            <ac:spMk id="4" creationId="{74017015-2161-4963-944B-D6C1D8E2D8F7}"/>
          </ac:spMkLst>
        </pc:spChg>
      </pc:sldChg>
      <pc:sldChg chg="modSp">
        <pc:chgData name="Carsten Skovgaard Andersen" userId="c9c5b69fe159b0c9" providerId="LiveId" clId="{49163869-A47F-4C8D-B95A-2973BB4809A1}" dt="2020-06-04T08:33:23.385" v="702" actId="20577"/>
        <pc:sldMkLst>
          <pc:docMk/>
          <pc:sldMk cId="1135904348" sldId="319"/>
        </pc:sldMkLst>
        <pc:spChg chg="mod">
          <ac:chgData name="Carsten Skovgaard Andersen" userId="c9c5b69fe159b0c9" providerId="LiveId" clId="{49163869-A47F-4C8D-B95A-2973BB4809A1}" dt="2020-06-04T08:33:23.385" v="702" actId="20577"/>
          <ac:spMkLst>
            <pc:docMk/>
            <pc:sldMk cId="1135904348" sldId="319"/>
            <ac:spMk id="3" creationId="{B0BE83DA-CEDC-4ECF-AD32-4A20FE73D89A}"/>
          </ac:spMkLst>
        </pc:spChg>
      </pc:sldChg>
      <pc:sldChg chg="modSp">
        <pc:chgData name="Carsten Skovgaard Andersen" userId="c9c5b69fe159b0c9" providerId="LiveId" clId="{49163869-A47F-4C8D-B95A-2973BB4809A1}" dt="2020-06-03T12:19:09.668" v="680" actId="6549"/>
        <pc:sldMkLst>
          <pc:docMk/>
          <pc:sldMk cId="4210143223" sldId="323"/>
        </pc:sldMkLst>
        <pc:spChg chg="mod">
          <ac:chgData name="Carsten Skovgaard Andersen" userId="c9c5b69fe159b0c9" providerId="LiveId" clId="{49163869-A47F-4C8D-B95A-2973BB4809A1}" dt="2020-06-03T12:19:09.668" v="680" actId="6549"/>
          <ac:spMkLst>
            <pc:docMk/>
            <pc:sldMk cId="4210143223" sldId="323"/>
            <ac:spMk id="3" creationId="{6B4CE9C2-D785-4902-AA40-D669D6A5CBA4}"/>
          </ac:spMkLst>
        </pc:spChg>
      </pc:sldChg>
    </pc:docChg>
  </pc:docChgLst>
  <pc:docChgLst>
    <pc:chgData name="Carsten Skovgaard Andersen" userId="c9c5b69fe159b0c9" providerId="LiveId" clId="{EC5613C4-9BE9-4AD9-9E32-5F59183E3E89}"/>
    <pc:docChg chg="custSel addSld modSld sldOrd">
      <pc:chgData name="Carsten Skovgaard Andersen" userId="c9c5b69fe159b0c9" providerId="LiveId" clId="{EC5613C4-9BE9-4AD9-9E32-5F59183E3E89}" dt="2020-05-17T08:57:31.405" v="882" actId="20577"/>
      <pc:docMkLst>
        <pc:docMk/>
      </pc:docMkLst>
      <pc:sldChg chg="addSp modSp">
        <pc:chgData name="Carsten Skovgaard Andersen" userId="c9c5b69fe159b0c9" providerId="LiveId" clId="{EC5613C4-9BE9-4AD9-9E32-5F59183E3E89}" dt="2020-05-17T08:37:51.941" v="12" actId="962"/>
        <pc:sldMkLst>
          <pc:docMk/>
          <pc:sldMk cId="2938522613" sldId="257"/>
        </pc:sldMkLst>
        <pc:picChg chg="add mod">
          <ac:chgData name="Carsten Skovgaard Andersen" userId="c9c5b69fe159b0c9" providerId="LiveId" clId="{EC5613C4-9BE9-4AD9-9E32-5F59183E3E89}" dt="2020-05-17T08:37:51.941" v="12" actId="962"/>
          <ac:picMkLst>
            <pc:docMk/>
            <pc:sldMk cId="2938522613" sldId="257"/>
            <ac:picMk id="3" creationId="{F3D0828E-0AB3-4B21-AE84-9648989EE93E}"/>
          </ac:picMkLst>
        </pc:picChg>
      </pc:sldChg>
      <pc:sldChg chg="addSp modSp">
        <pc:chgData name="Carsten Skovgaard Andersen" userId="c9c5b69fe159b0c9" providerId="LiveId" clId="{EC5613C4-9BE9-4AD9-9E32-5F59183E3E89}" dt="2020-05-17T08:42:31.402" v="130" actId="962"/>
        <pc:sldMkLst>
          <pc:docMk/>
          <pc:sldMk cId="636216285" sldId="258"/>
        </pc:sldMkLst>
        <pc:picChg chg="add mod">
          <ac:chgData name="Carsten Skovgaard Andersen" userId="c9c5b69fe159b0c9" providerId="LiveId" clId="{EC5613C4-9BE9-4AD9-9E32-5F59183E3E89}" dt="2020-05-17T08:42:31.402" v="130" actId="962"/>
          <ac:picMkLst>
            <pc:docMk/>
            <pc:sldMk cId="636216285" sldId="258"/>
            <ac:picMk id="3" creationId="{9909A896-B05D-493F-BA2D-D424700AE9DE}"/>
          </ac:picMkLst>
        </pc:picChg>
      </pc:sldChg>
      <pc:sldChg chg="addSp modSp">
        <pc:chgData name="Carsten Skovgaard Andersen" userId="c9c5b69fe159b0c9" providerId="LiveId" clId="{EC5613C4-9BE9-4AD9-9E32-5F59183E3E89}" dt="2020-05-17T08:45:13.787" v="276" actId="962"/>
        <pc:sldMkLst>
          <pc:docMk/>
          <pc:sldMk cId="2907538180" sldId="259"/>
        </pc:sldMkLst>
        <pc:picChg chg="add mod">
          <ac:chgData name="Carsten Skovgaard Andersen" userId="c9c5b69fe159b0c9" providerId="LiveId" clId="{EC5613C4-9BE9-4AD9-9E32-5F59183E3E89}" dt="2020-05-17T08:45:13.787" v="276" actId="962"/>
          <ac:picMkLst>
            <pc:docMk/>
            <pc:sldMk cId="2907538180" sldId="259"/>
            <ac:picMk id="3" creationId="{919F2081-6051-4A44-BB24-27A98558E9A0}"/>
          </ac:picMkLst>
        </pc:picChg>
      </pc:sldChg>
      <pc:sldChg chg="addSp modSp">
        <pc:chgData name="Carsten Skovgaard Andersen" userId="c9c5b69fe159b0c9" providerId="LiveId" clId="{EC5613C4-9BE9-4AD9-9E32-5F59183E3E89}" dt="2020-05-17T08:49:55.579" v="419" actId="962"/>
        <pc:sldMkLst>
          <pc:docMk/>
          <pc:sldMk cId="2533008566" sldId="260"/>
        </pc:sldMkLst>
        <pc:picChg chg="add mod">
          <ac:chgData name="Carsten Skovgaard Andersen" userId="c9c5b69fe159b0c9" providerId="LiveId" clId="{EC5613C4-9BE9-4AD9-9E32-5F59183E3E89}" dt="2020-05-17T08:49:55.579" v="419" actId="962"/>
          <ac:picMkLst>
            <pc:docMk/>
            <pc:sldMk cId="2533008566" sldId="260"/>
            <ac:picMk id="3" creationId="{0957424C-505F-4C85-874B-DD7998B3FB94}"/>
          </ac:picMkLst>
        </pc:picChg>
      </pc:sldChg>
      <pc:sldChg chg="addSp modSp">
        <pc:chgData name="Carsten Skovgaard Andersen" userId="c9c5b69fe159b0c9" providerId="LiveId" clId="{EC5613C4-9BE9-4AD9-9E32-5F59183E3E89}" dt="2020-05-17T08:55:27.911" v="645"/>
        <pc:sldMkLst>
          <pc:docMk/>
          <pc:sldMk cId="1715021709" sldId="262"/>
        </pc:sldMkLst>
        <pc:picChg chg="add mod">
          <ac:chgData name="Carsten Skovgaard Andersen" userId="c9c5b69fe159b0c9" providerId="LiveId" clId="{EC5613C4-9BE9-4AD9-9E32-5F59183E3E89}" dt="2020-05-17T08:55:27.911" v="645"/>
          <ac:picMkLst>
            <pc:docMk/>
            <pc:sldMk cId="1715021709" sldId="262"/>
            <ac:picMk id="3" creationId="{0DF97199-63BD-4B63-91EE-46EF44F744FD}"/>
          </ac:picMkLst>
        </pc:picChg>
      </pc:sldChg>
      <pc:sldChg chg="modSp">
        <pc:chgData name="Carsten Skovgaard Andersen" userId="c9c5b69fe159b0c9" providerId="LiveId" clId="{EC5613C4-9BE9-4AD9-9E32-5F59183E3E89}" dt="2020-05-17T08:36:32.693" v="9" actId="27636"/>
        <pc:sldMkLst>
          <pc:docMk/>
          <pc:sldMk cId="663332038" sldId="264"/>
        </pc:sldMkLst>
        <pc:spChg chg="mod">
          <ac:chgData name="Carsten Skovgaard Andersen" userId="c9c5b69fe159b0c9" providerId="LiveId" clId="{EC5613C4-9BE9-4AD9-9E32-5F59183E3E89}" dt="2020-05-17T08:36:32.693" v="9" actId="27636"/>
          <ac:spMkLst>
            <pc:docMk/>
            <pc:sldMk cId="663332038" sldId="264"/>
            <ac:spMk id="3" creationId="{78F75B21-3010-462E-8BAA-CB791A929BDA}"/>
          </ac:spMkLst>
        </pc:spChg>
      </pc:sldChg>
      <pc:sldChg chg="modSp ord">
        <pc:chgData name="Carsten Skovgaard Andersen" userId="c9c5b69fe159b0c9" providerId="LiveId" clId="{EC5613C4-9BE9-4AD9-9E32-5F59183E3E89}" dt="2020-05-17T08:39:32.952" v="120" actId="20577"/>
        <pc:sldMkLst>
          <pc:docMk/>
          <pc:sldMk cId="2034723325" sldId="265"/>
        </pc:sldMkLst>
        <pc:spChg chg="mod">
          <ac:chgData name="Carsten Skovgaard Andersen" userId="c9c5b69fe159b0c9" providerId="LiveId" clId="{EC5613C4-9BE9-4AD9-9E32-5F59183E3E89}" dt="2020-05-17T08:38:32.468" v="32" actId="20577"/>
          <ac:spMkLst>
            <pc:docMk/>
            <pc:sldMk cId="2034723325" sldId="265"/>
            <ac:spMk id="2" creationId="{64F78242-8462-43B8-8442-7F08BA46D566}"/>
          </ac:spMkLst>
        </pc:spChg>
        <pc:spChg chg="mod">
          <ac:chgData name="Carsten Skovgaard Andersen" userId="c9c5b69fe159b0c9" providerId="LiveId" clId="{EC5613C4-9BE9-4AD9-9E32-5F59183E3E89}" dt="2020-05-17T08:39:32.952" v="120" actId="20577"/>
          <ac:spMkLst>
            <pc:docMk/>
            <pc:sldMk cId="2034723325" sldId="265"/>
            <ac:spMk id="3" creationId="{BBA70FC2-5510-45EC-B7C6-F6A7B7460637}"/>
          </ac:spMkLst>
        </pc:spChg>
      </pc:sldChg>
      <pc:sldChg chg="modSp ord">
        <pc:chgData name="Carsten Skovgaard Andersen" userId="c9c5b69fe159b0c9" providerId="LiveId" clId="{EC5613C4-9BE9-4AD9-9E32-5F59183E3E89}" dt="2020-05-17T08:44:06.478" v="273" actId="6549"/>
        <pc:sldMkLst>
          <pc:docMk/>
          <pc:sldMk cId="566636030" sldId="266"/>
        </pc:sldMkLst>
        <pc:spChg chg="mod">
          <ac:chgData name="Carsten Skovgaard Andersen" userId="c9c5b69fe159b0c9" providerId="LiveId" clId="{EC5613C4-9BE9-4AD9-9E32-5F59183E3E89}" dt="2020-05-17T08:42:53.742" v="171" actId="20577"/>
          <ac:spMkLst>
            <pc:docMk/>
            <pc:sldMk cId="566636030" sldId="266"/>
            <ac:spMk id="2" creationId="{64F78242-8462-43B8-8442-7F08BA46D566}"/>
          </ac:spMkLst>
        </pc:spChg>
        <pc:spChg chg="mod">
          <ac:chgData name="Carsten Skovgaard Andersen" userId="c9c5b69fe159b0c9" providerId="LiveId" clId="{EC5613C4-9BE9-4AD9-9E32-5F59183E3E89}" dt="2020-05-17T08:44:06.478" v="273" actId="6549"/>
          <ac:spMkLst>
            <pc:docMk/>
            <pc:sldMk cId="566636030" sldId="266"/>
            <ac:spMk id="3" creationId="{BBA70FC2-5510-45EC-B7C6-F6A7B7460637}"/>
          </ac:spMkLst>
        </pc:spChg>
      </pc:sldChg>
      <pc:sldChg chg="modSp ord">
        <pc:chgData name="Carsten Skovgaard Andersen" userId="c9c5b69fe159b0c9" providerId="LiveId" clId="{EC5613C4-9BE9-4AD9-9E32-5F59183E3E89}" dt="2020-05-17T08:46:33.077" v="416" actId="20577"/>
        <pc:sldMkLst>
          <pc:docMk/>
          <pc:sldMk cId="1430060338" sldId="267"/>
        </pc:sldMkLst>
        <pc:spChg chg="mod">
          <ac:chgData name="Carsten Skovgaard Andersen" userId="c9c5b69fe159b0c9" providerId="LiveId" clId="{EC5613C4-9BE9-4AD9-9E32-5F59183E3E89}" dt="2020-05-17T08:45:30.469" v="312" actId="20577"/>
          <ac:spMkLst>
            <pc:docMk/>
            <pc:sldMk cId="1430060338" sldId="267"/>
            <ac:spMk id="2" creationId="{64F78242-8462-43B8-8442-7F08BA46D566}"/>
          </ac:spMkLst>
        </pc:spChg>
        <pc:spChg chg="mod">
          <ac:chgData name="Carsten Skovgaard Andersen" userId="c9c5b69fe159b0c9" providerId="LiveId" clId="{EC5613C4-9BE9-4AD9-9E32-5F59183E3E89}" dt="2020-05-17T08:46:33.077" v="416" actId="20577"/>
          <ac:spMkLst>
            <pc:docMk/>
            <pc:sldMk cId="1430060338" sldId="267"/>
            <ac:spMk id="3" creationId="{BBA70FC2-5510-45EC-B7C6-F6A7B7460637}"/>
          </ac:spMkLst>
        </pc:spChg>
      </pc:sldChg>
      <pc:sldChg chg="modSp add ord">
        <pc:chgData name="Carsten Skovgaard Andersen" userId="c9c5b69fe159b0c9" providerId="LiveId" clId="{EC5613C4-9BE9-4AD9-9E32-5F59183E3E89}" dt="2020-05-17T08:57:31.405" v="882" actId="20577"/>
        <pc:sldMkLst>
          <pc:docMk/>
          <pc:sldMk cId="1906344673" sldId="268"/>
        </pc:sldMkLst>
        <pc:spChg chg="mod">
          <ac:chgData name="Carsten Skovgaard Andersen" userId="c9c5b69fe159b0c9" providerId="LiveId" clId="{EC5613C4-9BE9-4AD9-9E32-5F59183E3E89}" dt="2020-05-17T08:55:58.131" v="688" actId="20577"/>
          <ac:spMkLst>
            <pc:docMk/>
            <pc:sldMk cId="1906344673" sldId="268"/>
            <ac:spMk id="2" creationId="{64F78242-8462-43B8-8442-7F08BA46D566}"/>
          </ac:spMkLst>
        </pc:spChg>
        <pc:spChg chg="mod">
          <ac:chgData name="Carsten Skovgaard Andersen" userId="c9c5b69fe159b0c9" providerId="LiveId" clId="{EC5613C4-9BE9-4AD9-9E32-5F59183E3E89}" dt="2020-05-17T08:57:31.405" v="882" actId="20577"/>
          <ac:spMkLst>
            <pc:docMk/>
            <pc:sldMk cId="1906344673" sldId="268"/>
            <ac:spMk id="3" creationId="{BBA70FC2-5510-45EC-B7C6-F6A7B7460637}"/>
          </ac:spMkLst>
        </pc:spChg>
      </pc:sldChg>
      <pc:sldChg chg="modSp add ord">
        <pc:chgData name="Carsten Skovgaard Andersen" userId="c9c5b69fe159b0c9" providerId="LiveId" clId="{EC5613C4-9BE9-4AD9-9E32-5F59183E3E89}" dt="2020-05-17T08:53:01.802" v="644" actId="313"/>
        <pc:sldMkLst>
          <pc:docMk/>
          <pc:sldMk cId="1252567354" sldId="269"/>
        </pc:sldMkLst>
        <pc:spChg chg="mod">
          <ac:chgData name="Carsten Skovgaard Andersen" userId="c9c5b69fe159b0c9" providerId="LiveId" clId="{EC5613C4-9BE9-4AD9-9E32-5F59183E3E89}" dt="2020-05-17T08:50:28.452" v="457" actId="6549"/>
          <ac:spMkLst>
            <pc:docMk/>
            <pc:sldMk cId="1252567354" sldId="269"/>
            <ac:spMk id="2" creationId="{64F78242-8462-43B8-8442-7F08BA46D566}"/>
          </ac:spMkLst>
        </pc:spChg>
        <pc:spChg chg="mod">
          <ac:chgData name="Carsten Skovgaard Andersen" userId="c9c5b69fe159b0c9" providerId="LiveId" clId="{EC5613C4-9BE9-4AD9-9E32-5F59183E3E89}" dt="2020-05-17T08:53:01.802" v="644" actId="313"/>
          <ac:spMkLst>
            <pc:docMk/>
            <pc:sldMk cId="1252567354" sldId="269"/>
            <ac:spMk id="3" creationId="{BBA70FC2-5510-45EC-B7C6-F6A7B7460637}"/>
          </ac:spMkLst>
        </pc:spChg>
      </pc:sldChg>
    </pc:docChg>
  </pc:docChgLst>
  <pc:docChgLst>
    <pc:chgData name="Carsten Skovgaard Andersen" userId="c9c5b69fe159b0c9" providerId="LiveId" clId="{9E08C579-2498-4BAB-85DA-62AB1D085420}"/>
    <pc:docChg chg="undo redo custSel addSld delSld modSld sldOrd">
      <pc:chgData name="Carsten Skovgaard Andersen" userId="c9c5b69fe159b0c9" providerId="LiveId" clId="{9E08C579-2498-4BAB-85DA-62AB1D085420}" dt="2020-05-21T07:41:48.765" v="3105" actId="20577"/>
      <pc:docMkLst>
        <pc:docMk/>
      </pc:docMkLst>
      <pc:sldChg chg="modSp">
        <pc:chgData name="Carsten Skovgaard Andersen" userId="c9c5b69fe159b0c9" providerId="LiveId" clId="{9E08C579-2498-4BAB-85DA-62AB1D085420}" dt="2020-05-21T06:44:30.799" v="2936" actId="20577"/>
        <pc:sldMkLst>
          <pc:docMk/>
          <pc:sldMk cId="1232217247" sldId="256"/>
        </pc:sldMkLst>
        <pc:spChg chg="mod">
          <ac:chgData name="Carsten Skovgaard Andersen" userId="c9c5b69fe159b0c9" providerId="LiveId" clId="{9E08C579-2498-4BAB-85DA-62AB1D085420}" dt="2020-05-21T06:44:30.799" v="2936" actId="20577"/>
          <ac:spMkLst>
            <pc:docMk/>
            <pc:sldMk cId="1232217247" sldId="256"/>
            <ac:spMk id="3" creationId="{A9DDF368-8008-46C0-82C8-AA379176BD3F}"/>
          </ac:spMkLst>
        </pc:spChg>
      </pc:sldChg>
      <pc:sldChg chg="addSp modSp ord">
        <pc:chgData name="Carsten Skovgaard Andersen" userId="c9c5b69fe159b0c9" providerId="LiveId" clId="{9E08C579-2498-4BAB-85DA-62AB1D085420}" dt="2020-05-17T09:12:54.998" v="116" actId="962"/>
        <pc:sldMkLst>
          <pc:docMk/>
          <pc:sldMk cId="332405935" sldId="261"/>
        </pc:sldMkLst>
        <pc:picChg chg="add mod">
          <ac:chgData name="Carsten Skovgaard Andersen" userId="c9c5b69fe159b0c9" providerId="LiveId" clId="{9E08C579-2498-4BAB-85DA-62AB1D085420}" dt="2020-05-17T09:12:54.998" v="116" actId="962"/>
          <ac:picMkLst>
            <pc:docMk/>
            <pc:sldMk cId="332405935" sldId="261"/>
            <ac:picMk id="3" creationId="{C3F0B34D-F57E-4D1A-A5B0-5E8F5B718CD9}"/>
          </ac:picMkLst>
        </pc:picChg>
      </pc:sldChg>
      <pc:sldChg chg="addSp modSp">
        <pc:chgData name="Carsten Skovgaard Andersen" userId="c9c5b69fe159b0c9" providerId="LiveId" clId="{9E08C579-2498-4BAB-85DA-62AB1D085420}" dt="2020-05-17T09:10:47.537" v="69" actId="27614"/>
        <pc:sldMkLst>
          <pc:docMk/>
          <pc:sldMk cId="2370478306" sldId="263"/>
        </pc:sldMkLst>
        <pc:picChg chg="add mod">
          <ac:chgData name="Carsten Skovgaard Andersen" userId="c9c5b69fe159b0c9" providerId="LiveId" clId="{9E08C579-2498-4BAB-85DA-62AB1D085420}" dt="2020-05-17T09:10:47.537" v="69" actId="27614"/>
          <ac:picMkLst>
            <pc:docMk/>
            <pc:sldMk cId="2370478306" sldId="263"/>
            <ac:picMk id="3" creationId="{1F6D43DA-E2C1-451E-8F3D-41A1C749563E}"/>
          </ac:picMkLst>
        </pc:picChg>
      </pc:sldChg>
      <pc:sldChg chg="modSp">
        <pc:chgData name="Carsten Skovgaard Andersen" userId="c9c5b69fe159b0c9" providerId="LiveId" clId="{9E08C579-2498-4BAB-85DA-62AB1D085420}" dt="2020-05-17T09:18:15.729" v="346" actId="20577"/>
        <pc:sldMkLst>
          <pc:docMk/>
          <pc:sldMk cId="663332038" sldId="264"/>
        </pc:sldMkLst>
        <pc:spChg chg="mod">
          <ac:chgData name="Carsten Skovgaard Andersen" userId="c9c5b69fe159b0c9" providerId="LiveId" clId="{9E08C579-2498-4BAB-85DA-62AB1D085420}" dt="2020-05-17T09:18:15.729" v="346" actId="20577"/>
          <ac:spMkLst>
            <pc:docMk/>
            <pc:sldMk cId="663332038" sldId="264"/>
            <ac:spMk id="3" creationId="{78F75B21-3010-462E-8BAA-CB791A929BDA}"/>
          </ac:spMkLst>
        </pc:spChg>
      </pc:sldChg>
      <pc:sldChg chg="modSp">
        <pc:chgData name="Carsten Skovgaard Andersen" userId="c9c5b69fe159b0c9" providerId="LiveId" clId="{9E08C579-2498-4BAB-85DA-62AB1D085420}" dt="2020-05-17T09:08:24.212" v="66" actId="20577"/>
        <pc:sldMkLst>
          <pc:docMk/>
          <pc:sldMk cId="2034723325" sldId="265"/>
        </pc:sldMkLst>
        <pc:spChg chg="mod">
          <ac:chgData name="Carsten Skovgaard Andersen" userId="c9c5b69fe159b0c9" providerId="LiveId" clId="{9E08C579-2498-4BAB-85DA-62AB1D085420}" dt="2020-05-17T09:08:24.212" v="66" actId="20577"/>
          <ac:spMkLst>
            <pc:docMk/>
            <pc:sldMk cId="2034723325" sldId="265"/>
            <ac:spMk id="3" creationId="{BBA70FC2-5510-45EC-B7C6-F6A7B7460637}"/>
          </ac:spMkLst>
        </pc:spChg>
      </pc:sldChg>
      <pc:sldChg chg="modSp">
        <pc:chgData name="Carsten Skovgaard Andersen" userId="c9c5b69fe159b0c9" providerId="LiveId" clId="{9E08C579-2498-4BAB-85DA-62AB1D085420}" dt="2020-05-17T09:22:04.232" v="372" actId="20577"/>
        <pc:sldMkLst>
          <pc:docMk/>
          <pc:sldMk cId="566636030" sldId="266"/>
        </pc:sldMkLst>
        <pc:spChg chg="mod">
          <ac:chgData name="Carsten Skovgaard Andersen" userId="c9c5b69fe159b0c9" providerId="LiveId" clId="{9E08C579-2498-4BAB-85DA-62AB1D085420}" dt="2020-05-17T09:22:04.232" v="372" actId="20577"/>
          <ac:spMkLst>
            <pc:docMk/>
            <pc:sldMk cId="566636030" sldId="266"/>
            <ac:spMk id="3" creationId="{BBA70FC2-5510-45EC-B7C6-F6A7B7460637}"/>
          </ac:spMkLst>
        </pc:spChg>
      </pc:sldChg>
      <pc:sldChg chg="modSp">
        <pc:chgData name="Carsten Skovgaard Andersen" userId="c9c5b69fe159b0c9" providerId="LiveId" clId="{9E08C579-2498-4BAB-85DA-62AB1D085420}" dt="2020-05-17T09:21:49.418" v="368" actId="20577"/>
        <pc:sldMkLst>
          <pc:docMk/>
          <pc:sldMk cId="1430060338" sldId="267"/>
        </pc:sldMkLst>
        <pc:spChg chg="mod">
          <ac:chgData name="Carsten Skovgaard Andersen" userId="c9c5b69fe159b0c9" providerId="LiveId" clId="{9E08C579-2498-4BAB-85DA-62AB1D085420}" dt="2020-05-17T09:21:49.418" v="368" actId="20577"/>
          <ac:spMkLst>
            <pc:docMk/>
            <pc:sldMk cId="1430060338" sldId="267"/>
            <ac:spMk id="3" creationId="{BBA70FC2-5510-45EC-B7C6-F6A7B7460637}"/>
          </ac:spMkLst>
        </pc:spChg>
      </pc:sldChg>
      <pc:sldChg chg="modSp">
        <pc:chgData name="Carsten Skovgaard Andersen" userId="c9c5b69fe159b0c9" providerId="LiveId" clId="{9E08C579-2498-4BAB-85DA-62AB1D085420}" dt="2020-05-17T09:22:24.375" v="376" actId="20577"/>
        <pc:sldMkLst>
          <pc:docMk/>
          <pc:sldMk cId="1906344673" sldId="268"/>
        </pc:sldMkLst>
        <pc:spChg chg="mod">
          <ac:chgData name="Carsten Skovgaard Andersen" userId="c9c5b69fe159b0c9" providerId="LiveId" clId="{9E08C579-2498-4BAB-85DA-62AB1D085420}" dt="2020-05-17T09:22:24.375" v="376" actId="20577"/>
          <ac:spMkLst>
            <pc:docMk/>
            <pc:sldMk cId="1906344673" sldId="268"/>
            <ac:spMk id="3" creationId="{BBA70FC2-5510-45EC-B7C6-F6A7B7460637}"/>
          </ac:spMkLst>
        </pc:spChg>
      </pc:sldChg>
      <pc:sldChg chg="modSp">
        <pc:chgData name="Carsten Skovgaard Andersen" userId="c9c5b69fe159b0c9" providerId="LiveId" clId="{9E08C579-2498-4BAB-85DA-62AB1D085420}" dt="2020-05-17T09:21:34.034" v="362" actId="20577"/>
        <pc:sldMkLst>
          <pc:docMk/>
          <pc:sldMk cId="1252567354" sldId="269"/>
        </pc:sldMkLst>
        <pc:spChg chg="mod">
          <ac:chgData name="Carsten Skovgaard Andersen" userId="c9c5b69fe159b0c9" providerId="LiveId" clId="{9E08C579-2498-4BAB-85DA-62AB1D085420}" dt="2020-05-17T09:21:34.034" v="362" actId="20577"/>
          <ac:spMkLst>
            <pc:docMk/>
            <pc:sldMk cId="1252567354" sldId="269"/>
            <ac:spMk id="3" creationId="{BBA70FC2-5510-45EC-B7C6-F6A7B7460637}"/>
          </ac:spMkLst>
        </pc:spChg>
      </pc:sldChg>
      <pc:sldChg chg="modSp add">
        <pc:chgData name="Carsten Skovgaard Andersen" userId="c9c5b69fe159b0c9" providerId="LiveId" clId="{9E08C579-2498-4BAB-85DA-62AB1D085420}" dt="2020-05-17T09:20:20.737" v="352" actId="20577"/>
        <pc:sldMkLst>
          <pc:docMk/>
          <pc:sldMk cId="1225078429" sldId="270"/>
        </pc:sldMkLst>
        <pc:spChg chg="mod">
          <ac:chgData name="Carsten Skovgaard Andersen" userId="c9c5b69fe159b0c9" providerId="LiveId" clId="{9E08C579-2498-4BAB-85DA-62AB1D085420}" dt="2020-05-17T09:11:21.779" v="101" actId="20577"/>
          <ac:spMkLst>
            <pc:docMk/>
            <pc:sldMk cId="1225078429" sldId="270"/>
            <ac:spMk id="2" creationId="{64F78242-8462-43B8-8442-7F08BA46D566}"/>
          </ac:spMkLst>
        </pc:spChg>
        <pc:spChg chg="mod">
          <ac:chgData name="Carsten Skovgaard Andersen" userId="c9c5b69fe159b0c9" providerId="LiveId" clId="{9E08C579-2498-4BAB-85DA-62AB1D085420}" dt="2020-05-17T09:20:20.737" v="352" actId="20577"/>
          <ac:spMkLst>
            <pc:docMk/>
            <pc:sldMk cId="1225078429" sldId="270"/>
            <ac:spMk id="3" creationId="{BBA70FC2-5510-45EC-B7C6-F6A7B7460637}"/>
          </ac:spMkLst>
        </pc:spChg>
      </pc:sldChg>
      <pc:sldChg chg="modSp">
        <pc:chgData name="Carsten Skovgaard Andersen" userId="c9c5b69fe159b0c9" providerId="LiveId" clId="{9E08C579-2498-4BAB-85DA-62AB1D085420}" dt="2020-05-17T09:22:44.906" v="378" actId="20577"/>
        <pc:sldMkLst>
          <pc:docMk/>
          <pc:sldMk cId="3186366300" sldId="271"/>
        </pc:sldMkLst>
        <pc:spChg chg="mod">
          <ac:chgData name="Carsten Skovgaard Andersen" userId="c9c5b69fe159b0c9" providerId="LiveId" clId="{9E08C579-2498-4BAB-85DA-62AB1D085420}" dt="2020-05-17T09:13:09.196" v="134" actId="20577"/>
          <ac:spMkLst>
            <pc:docMk/>
            <pc:sldMk cId="3186366300" sldId="271"/>
            <ac:spMk id="2" creationId="{64F78242-8462-43B8-8442-7F08BA46D566}"/>
          </ac:spMkLst>
        </pc:spChg>
        <pc:spChg chg="mod">
          <ac:chgData name="Carsten Skovgaard Andersen" userId="c9c5b69fe159b0c9" providerId="LiveId" clId="{9E08C579-2498-4BAB-85DA-62AB1D085420}" dt="2020-05-17T09:22:44.906" v="378" actId="20577"/>
          <ac:spMkLst>
            <pc:docMk/>
            <pc:sldMk cId="3186366300" sldId="271"/>
            <ac:spMk id="3" creationId="{BBA70FC2-5510-45EC-B7C6-F6A7B7460637}"/>
          </ac:spMkLst>
        </pc:spChg>
      </pc:sldChg>
      <pc:sldChg chg="modSp ord">
        <pc:chgData name="Carsten Skovgaard Andersen" userId="c9c5b69fe159b0c9" providerId="LiveId" clId="{9E08C579-2498-4BAB-85DA-62AB1D085420}" dt="2020-05-17T09:26:22.387" v="506"/>
        <pc:sldMkLst>
          <pc:docMk/>
          <pc:sldMk cId="2499211012" sldId="272"/>
        </pc:sldMkLst>
        <pc:spChg chg="mod">
          <ac:chgData name="Carsten Skovgaard Andersen" userId="c9c5b69fe159b0c9" providerId="LiveId" clId="{9E08C579-2498-4BAB-85DA-62AB1D085420}" dt="2020-05-17T09:24:24.895" v="398" actId="20577"/>
          <ac:spMkLst>
            <pc:docMk/>
            <pc:sldMk cId="2499211012" sldId="272"/>
            <ac:spMk id="2" creationId="{64F78242-8462-43B8-8442-7F08BA46D566}"/>
          </ac:spMkLst>
        </pc:spChg>
        <pc:spChg chg="mod">
          <ac:chgData name="Carsten Skovgaard Andersen" userId="c9c5b69fe159b0c9" providerId="LiveId" clId="{9E08C579-2498-4BAB-85DA-62AB1D085420}" dt="2020-05-17T09:26:22.387" v="506"/>
          <ac:spMkLst>
            <pc:docMk/>
            <pc:sldMk cId="2499211012" sldId="272"/>
            <ac:spMk id="3" creationId="{BBA70FC2-5510-45EC-B7C6-F6A7B7460637}"/>
          </ac:spMkLst>
        </pc:spChg>
      </pc:sldChg>
      <pc:sldChg chg="addSp modSp add">
        <pc:chgData name="Carsten Skovgaard Andersen" userId="c9c5b69fe159b0c9" providerId="LiveId" clId="{9E08C579-2498-4BAB-85DA-62AB1D085420}" dt="2020-05-17T09:15:26.239" v="184" actId="962"/>
        <pc:sldMkLst>
          <pc:docMk/>
          <pc:sldMk cId="1996392536" sldId="273"/>
        </pc:sldMkLst>
        <pc:picChg chg="add mod">
          <ac:chgData name="Carsten Skovgaard Andersen" userId="c9c5b69fe159b0c9" providerId="LiveId" clId="{9E08C579-2498-4BAB-85DA-62AB1D085420}" dt="2020-05-17T09:15:26.239" v="184" actId="962"/>
          <ac:picMkLst>
            <pc:docMk/>
            <pc:sldMk cId="1996392536" sldId="273"/>
            <ac:picMk id="3" creationId="{8FAC8BDC-DD78-403E-BAA9-B64F32840C42}"/>
          </ac:picMkLst>
        </pc:picChg>
      </pc:sldChg>
      <pc:sldChg chg="modSp add">
        <pc:chgData name="Carsten Skovgaard Andersen" userId="c9c5b69fe159b0c9" providerId="LiveId" clId="{9E08C579-2498-4BAB-85DA-62AB1D085420}" dt="2020-05-17T09:16:01.218" v="227" actId="20577"/>
        <pc:sldMkLst>
          <pc:docMk/>
          <pc:sldMk cId="2523180097" sldId="274"/>
        </pc:sldMkLst>
        <pc:spChg chg="mod">
          <ac:chgData name="Carsten Skovgaard Andersen" userId="c9c5b69fe159b0c9" providerId="LiveId" clId="{9E08C579-2498-4BAB-85DA-62AB1D085420}" dt="2020-05-17T09:15:53.098" v="221" actId="20577"/>
          <ac:spMkLst>
            <pc:docMk/>
            <pc:sldMk cId="2523180097" sldId="274"/>
            <ac:spMk id="2" creationId="{64F78242-8462-43B8-8442-7F08BA46D566}"/>
          </ac:spMkLst>
        </pc:spChg>
        <pc:spChg chg="mod">
          <ac:chgData name="Carsten Skovgaard Andersen" userId="c9c5b69fe159b0c9" providerId="LiveId" clId="{9E08C579-2498-4BAB-85DA-62AB1D085420}" dt="2020-05-17T09:16:01.218" v="227" actId="20577"/>
          <ac:spMkLst>
            <pc:docMk/>
            <pc:sldMk cId="2523180097" sldId="274"/>
            <ac:spMk id="3" creationId="{BBA70FC2-5510-45EC-B7C6-F6A7B7460637}"/>
          </ac:spMkLst>
        </pc:spChg>
      </pc:sldChg>
      <pc:sldChg chg="addSp modSp add">
        <pc:chgData name="Carsten Skovgaard Andersen" userId="c9c5b69fe159b0c9" providerId="LiveId" clId="{9E08C579-2498-4BAB-85DA-62AB1D085420}" dt="2020-05-17T09:24:15.270" v="381" actId="27614"/>
        <pc:sldMkLst>
          <pc:docMk/>
          <pc:sldMk cId="2254530924" sldId="275"/>
        </pc:sldMkLst>
        <pc:picChg chg="add mod">
          <ac:chgData name="Carsten Skovgaard Andersen" userId="c9c5b69fe159b0c9" providerId="LiveId" clId="{9E08C579-2498-4BAB-85DA-62AB1D085420}" dt="2020-05-17T09:24:15.270" v="381" actId="27614"/>
          <ac:picMkLst>
            <pc:docMk/>
            <pc:sldMk cId="2254530924" sldId="275"/>
            <ac:picMk id="3" creationId="{6E71D6ED-4507-4586-A0E5-D42682428DC6}"/>
          </ac:picMkLst>
        </pc:picChg>
      </pc:sldChg>
      <pc:sldChg chg="addSp modSp add">
        <pc:chgData name="Carsten Skovgaard Andersen" userId="c9c5b69fe159b0c9" providerId="LiveId" clId="{9E08C579-2498-4BAB-85DA-62AB1D085420}" dt="2020-05-17T09:29:04.779" v="511" actId="962"/>
        <pc:sldMkLst>
          <pc:docMk/>
          <pc:sldMk cId="3242907525" sldId="276"/>
        </pc:sldMkLst>
        <pc:picChg chg="add mod">
          <ac:chgData name="Carsten Skovgaard Andersen" userId="c9c5b69fe159b0c9" providerId="LiveId" clId="{9E08C579-2498-4BAB-85DA-62AB1D085420}" dt="2020-05-17T09:29:04.779" v="511" actId="962"/>
          <ac:picMkLst>
            <pc:docMk/>
            <pc:sldMk cId="3242907525" sldId="276"/>
            <ac:picMk id="3" creationId="{56DA3A4A-90A5-42ED-9258-9C472018F992}"/>
          </ac:picMkLst>
        </pc:picChg>
      </pc:sldChg>
      <pc:sldChg chg="addSp modSp add">
        <pc:chgData name="Carsten Skovgaard Andersen" userId="c9c5b69fe159b0c9" providerId="LiveId" clId="{9E08C579-2498-4BAB-85DA-62AB1D085420}" dt="2020-05-17T09:30:00.582" v="514" actId="962"/>
        <pc:sldMkLst>
          <pc:docMk/>
          <pc:sldMk cId="235842589" sldId="277"/>
        </pc:sldMkLst>
        <pc:picChg chg="add mod">
          <ac:chgData name="Carsten Skovgaard Andersen" userId="c9c5b69fe159b0c9" providerId="LiveId" clId="{9E08C579-2498-4BAB-85DA-62AB1D085420}" dt="2020-05-17T09:30:00.582" v="514" actId="962"/>
          <ac:picMkLst>
            <pc:docMk/>
            <pc:sldMk cId="235842589" sldId="277"/>
            <ac:picMk id="3" creationId="{B2D2F544-5ECF-4CC7-B310-C264EAA3A76B}"/>
          </ac:picMkLst>
        </pc:picChg>
      </pc:sldChg>
      <pc:sldChg chg="modSp add">
        <pc:chgData name="Carsten Skovgaard Andersen" userId="c9c5b69fe159b0c9" providerId="LiveId" clId="{9E08C579-2498-4BAB-85DA-62AB1D085420}" dt="2020-05-17T09:36:27.613" v="1046" actId="207"/>
        <pc:sldMkLst>
          <pc:docMk/>
          <pc:sldMk cId="461734886" sldId="278"/>
        </pc:sldMkLst>
        <pc:spChg chg="mod">
          <ac:chgData name="Carsten Skovgaard Andersen" userId="c9c5b69fe159b0c9" providerId="LiveId" clId="{9E08C579-2498-4BAB-85DA-62AB1D085420}" dt="2020-05-17T09:30:42.685" v="546" actId="20577"/>
          <ac:spMkLst>
            <pc:docMk/>
            <pc:sldMk cId="461734886" sldId="278"/>
            <ac:spMk id="2" creationId="{64F78242-8462-43B8-8442-7F08BA46D566}"/>
          </ac:spMkLst>
        </pc:spChg>
        <pc:spChg chg="mod">
          <ac:chgData name="Carsten Skovgaard Andersen" userId="c9c5b69fe159b0c9" providerId="LiveId" clId="{9E08C579-2498-4BAB-85DA-62AB1D085420}" dt="2020-05-17T09:36:27.613" v="1046" actId="207"/>
          <ac:spMkLst>
            <pc:docMk/>
            <pc:sldMk cId="461734886" sldId="278"/>
            <ac:spMk id="3" creationId="{BBA70FC2-5510-45EC-B7C6-F6A7B7460637}"/>
          </ac:spMkLst>
        </pc:spChg>
      </pc:sldChg>
      <pc:sldChg chg="modSp add">
        <pc:chgData name="Carsten Skovgaard Andersen" userId="c9c5b69fe159b0c9" providerId="LiveId" clId="{9E08C579-2498-4BAB-85DA-62AB1D085420}" dt="2020-05-17T09:39:46.202" v="1139" actId="20577"/>
        <pc:sldMkLst>
          <pc:docMk/>
          <pc:sldMk cId="2432557911" sldId="279"/>
        </pc:sldMkLst>
        <pc:spChg chg="mod">
          <ac:chgData name="Carsten Skovgaard Andersen" userId="c9c5b69fe159b0c9" providerId="LiveId" clId="{9E08C579-2498-4BAB-85DA-62AB1D085420}" dt="2020-05-17T09:39:46.202" v="1139" actId="20577"/>
          <ac:spMkLst>
            <pc:docMk/>
            <pc:sldMk cId="2432557911" sldId="279"/>
            <ac:spMk id="2" creationId="{069141E6-2B62-4957-BE42-91519C0E95D1}"/>
          </ac:spMkLst>
        </pc:spChg>
      </pc:sldChg>
      <pc:sldChg chg="addSp modSp add">
        <pc:chgData name="Carsten Skovgaard Andersen" userId="c9c5b69fe159b0c9" providerId="LiveId" clId="{9E08C579-2498-4BAB-85DA-62AB1D085420}" dt="2020-05-17T09:38:50.001" v="1051" actId="962"/>
        <pc:sldMkLst>
          <pc:docMk/>
          <pc:sldMk cId="2882095046" sldId="280"/>
        </pc:sldMkLst>
        <pc:picChg chg="add mod">
          <ac:chgData name="Carsten Skovgaard Andersen" userId="c9c5b69fe159b0c9" providerId="LiveId" clId="{9E08C579-2498-4BAB-85DA-62AB1D085420}" dt="2020-05-17T09:38:50.001" v="1051" actId="962"/>
          <ac:picMkLst>
            <pc:docMk/>
            <pc:sldMk cId="2882095046" sldId="280"/>
            <ac:picMk id="3" creationId="{B35F0FEC-61C3-491A-AEE5-9B860949B3C2}"/>
          </ac:picMkLst>
        </pc:picChg>
      </pc:sldChg>
      <pc:sldChg chg="addSp modSp add">
        <pc:chgData name="Carsten Skovgaard Andersen" userId="c9c5b69fe159b0c9" providerId="LiveId" clId="{9E08C579-2498-4BAB-85DA-62AB1D085420}" dt="2020-05-17T09:41:33.544" v="1144" actId="962"/>
        <pc:sldMkLst>
          <pc:docMk/>
          <pc:sldMk cId="2618691713" sldId="281"/>
        </pc:sldMkLst>
        <pc:picChg chg="add mod">
          <ac:chgData name="Carsten Skovgaard Andersen" userId="c9c5b69fe159b0c9" providerId="LiveId" clId="{9E08C579-2498-4BAB-85DA-62AB1D085420}" dt="2020-05-17T09:41:33.544" v="1144" actId="962"/>
          <ac:picMkLst>
            <pc:docMk/>
            <pc:sldMk cId="2618691713" sldId="281"/>
            <ac:picMk id="3" creationId="{5CC6065D-C695-4501-97DF-B00DBE9A1E24}"/>
          </ac:picMkLst>
        </pc:picChg>
      </pc:sldChg>
      <pc:sldChg chg="addSp add">
        <pc:chgData name="Carsten Skovgaard Andersen" userId="c9c5b69fe159b0c9" providerId="LiveId" clId="{9E08C579-2498-4BAB-85DA-62AB1D085420}" dt="2020-05-17T09:45:35.234" v="1145"/>
        <pc:sldMkLst>
          <pc:docMk/>
          <pc:sldMk cId="2470963561" sldId="282"/>
        </pc:sldMkLst>
        <pc:picChg chg="add">
          <ac:chgData name="Carsten Skovgaard Andersen" userId="c9c5b69fe159b0c9" providerId="LiveId" clId="{9E08C579-2498-4BAB-85DA-62AB1D085420}" dt="2020-05-17T09:45:35.234" v="1145"/>
          <ac:picMkLst>
            <pc:docMk/>
            <pc:sldMk cId="2470963561" sldId="282"/>
            <ac:picMk id="1026" creationId="{8AC45442-749F-4CDA-A6B2-C2DD5635EE22}"/>
          </ac:picMkLst>
        </pc:picChg>
      </pc:sldChg>
      <pc:sldChg chg="addSp add">
        <pc:chgData name="Carsten Skovgaard Andersen" userId="c9c5b69fe159b0c9" providerId="LiveId" clId="{9E08C579-2498-4BAB-85DA-62AB1D085420}" dt="2020-05-17T09:47:17.941" v="1147"/>
        <pc:sldMkLst>
          <pc:docMk/>
          <pc:sldMk cId="279799679" sldId="283"/>
        </pc:sldMkLst>
        <pc:picChg chg="add">
          <ac:chgData name="Carsten Skovgaard Andersen" userId="c9c5b69fe159b0c9" providerId="LiveId" clId="{9E08C579-2498-4BAB-85DA-62AB1D085420}" dt="2020-05-17T09:47:17.941" v="1147"/>
          <ac:picMkLst>
            <pc:docMk/>
            <pc:sldMk cId="279799679" sldId="283"/>
            <ac:picMk id="2050" creationId="{75738E40-8C76-4BA2-9233-EE46815F22DC}"/>
          </ac:picMkLst>
        </pc:picChg>
      </pc:sldChg>
      <pc:sldChg chg="addSp delSp modSp add ord">
        <pc:chgData name="Carsten Skovgaard Andersen" userId="c9c5b69fe159b0c9" providerId="LiveId" clId="{9E08C579-2498-4BAB-85DA-62AB1D085420}" dt="2020-05-17T09:52:29.194" v="1178" actId="20577"/>
        <pc:sldMkLst>
          <pc:docMk/>
          <pc:sldMk cId="955332570" sldId="284"/>
        </pc:sldMkLst>
        <pc:spChg chg="mod">
          <ac:chgData name="Carsten Skovgaard Andersen" userId="c9c5b69fe159b0c9" providerId="LiveId" clId="{9E08C579-2498-4BAB-85DA-62AB1D085420}" dt="2020-05-17T09:51:14.830" v="1168"/>
          <ac:spMkLst>
            <pc:docMk/>
            <pc:sldMk cId="955332570" sldId="284"/>
            <ac:spMk id="2" creationId="{94654C4A-7DE0-4E65-A05D-237B0A76974B}"/>
          </ac:spMkLst>
        </pc:spChg>
        <pc:spChg chg="del">
          <ac:chgData name="Carsten Skovgaard Andersen" userId="c9c5b69fe159b0c9" providerId="LiveId" clId="{9E08C579-2498-4BAB-85DA-62AB1D085420}" dt="2020-05-17T09:47:43.212" v="1149"/>
          <ac:spMkLst>
            <pc:docMk/>
            <pc:sldMk cId="955332570" sldId="284"/>
            <ac:spMk id="3" creationId="{22A76CC2-DDBD-4B3A-8262-42F9D18E9E91}"/>
          </ac:spMkLst>
        </pc:spChg>
        <pc:spChg chg="mod">
          <ac:chgData name="Carsten Skovgaard Andersen" userId="c9c5b69fe159b0c9" providerId="LiveId" clId="{9E08C579-2498-4BAB-85DA-62AB1D085420}" dt="2020-05-17T09:52:29.194" v="1178" actId="20577"/>
          <ac:spMkLst>
            <pc:docMk/>
            <pc:sldMk cId="955332570" sldId="284"/>
            <ac:spMk id="4" creationId="{FF953D50-8B0B-46DD-896F-700A5EF15867}"/>
          </ac:spMkLst>
        </pc:spChg>
        <pc:spChg chg="add del">
          <ac:chgData name="Carsten Skovgaard Andersen" userId="c9c5b69fe159b0c9" providerId="LiveId" clId="{9E08C579-2498-4BAB-85DA-62AB1D085420}" dt="2020-05-17T09:48:32.787" v="1151"/>
          <ac:spMkLst>
            <pc:docMk/>
            <pc:sldMk cId="955332570" sldId="284"/>
            <ac:spMk id="5" creationId="{D49B4731-B210-44FB-8D7B-D0D75EDB5292}"/>
          </ac:spMkLst>
        </pc:spChg>
        <pc:spChg chg="add del">
          <ac:chgData name="Carsten Skovgaard Andersen" userId="c9c5b69fe159b0c9" providerId="LiveId" clId="{9E08C579-2498-4BAB-85DA-62AB1D085420}" dt="2020-05-17T09:48:32.787" v="1151"/>
          <ac:spMkLst>
            <pc:docMk/>
            <pc:sldMk cId="955332570" sldId="284"/>
            <ac:spMk id="6" creationId="{B562BE85-F106-40B0-8B46-47350F9FBD7E}"/>
          </ac:spMkLst>
        </pc:spChg>
        <pc:spChg chg="add del">
          <ac:chgData name="Carsten Skovgaard Andersen" userId="c9c5b69fe159b0c9" providerId="LiveId" clId="{9E08C579-2498-4BAB-85DA-62AB1D085420}" dt="2020-05-17T09:48:32.787" v="1151"/>
          <ac:spMkLst>
            <pc:docMk/>
            <pc:sldMk cId="955332570" sldId="284"/>
            <ac:spMk id="7" creationId="{1E52FE06-27DE-46D3-A57F-9A8EE553B2DE}"/>
          </ac:spMkLst>
        </pc:spChg>
        <pc:spChg chg="add del">
          <ac:chgData name="Carsten Skovgaard Andersen" userId="c9c5b69fe159b0c9" providerId="LiveId" clId="{9E08C579-2498-4BAB-85DA-62AB1D085420}" dt="2020-05-17T09:48:32.787" v="1151"/>
          <ac:spMkLst>
            <pc:docMk/>
            <pc:sldMk cId="955332570" sldId="284"/>
            <ac:spMk id="8" creationId="{729AA32D-19E5-4205-9B9E-5B1238D84FBC}"/>
          </ac:spMkLst>
        </pc:spChg>
        <pc:spChg chg="add del">
          <ac:chgData name="Carsten Skovgaard Andersen" userId="c9c5b69fe159b0c9" providerId="LiveId" clId="{9E08C579-2498-4BAB-85DA-62AB1D085420}" dt="2020-05-17T09:48:32.787" v="1151"/>
          <ac:spMkLst>
            <pc:docMk/>
            <pc:sldMk cId="955332570" sldId="284"/>
            <ac:spMk id="9" creationId="{DBDB16B1-6BBF-499B-A450-89463804C152}"/>
          </ac:spMkLst>
        </pc:spChg>
        <pc:spChg chg="add del">
          <ac:chgData name="Carsten Skovgaard Andersen" userId="c9c5b69fe159b0c9" providerId="LiveId" clId="{9E08C579-2498-4BAB-85DA-62AB1D085420}" dt="2020-05-17T09:48:32.787" v="1151"/>
          <ac:spMkLst>
            <pc:docMk/>
            <pc:sldMk cId="955332570" sldId="284"/>
            <ac:spMk id="10" creationId="{25AE68EF-FDD4-437A-AFD3-7607F25AAF9C}"/>
          </ac:spMkLst>
        </pc:spChg>
        <pc:spChg chg="add del">
          <ac:chgData name="Carsten Skovgaard Andersen" userId="c9c5b69fe159b0c9" providerId="LiveId" clId="{9E08C579-2498-4BAB-85DA-62AB1D085420}" dt="2020-05-17T09:49:32.541" v="1159"/>
          <ac:spMkLst>
            <pc:docMk/>
            <pc:sldMk cId="955332570" sldId="284"/>
            <ac:spMk id="11" creationId="{45B6F243-96A1-4007-A1B2-5B0400664386}"/>
          </ac:spMkLst>
        </pc:spChg>
        <pc:spChg chg="add del">
          <ac:chgData name="Carsten Skovgaard Andersen" userId="c9c5b69fe159b0c9" providerId="LiveId" clId="{9E08C579-2498-4BAB-85DA-62AB1D085420}" dt="2020-05-17T09:49:32.541" v="1159"/>
          <ac:spMkLst>
            <pc:docMk/>
            <pc:sldMk cId="955332570" sldId="284"/>
            <ac:spMk id="12" creationId="{4B4233B7-8DC5-4E89-AA96-9A024B879FF9}"/>
          </ac:spMkLst>
        </pc:spChg>
        <pc:spChg chg="add del">
          <ac:chgData name="Carsten Skovgaard Andersen" userId="c9c5b69fe159b0c9" providerId="LiveId" clId="{9E08C579-2498-4BAB-85DA-62AB1D085420}" dt="2020-05-17T09:49:32.541" v="1159"/>
          <ac:spMkLst>
            <pc:docMk/>
            <pc:sldMk cId="955332570" sldId="284"/>
            <ac:spMk id="13" creationId="{4FC3C749-5FC0-46C7-9F6B-4FB928094FA9}"/>
          </ac:spMkLst>
        </pc:spChg>
        <pc:spChg chg="add del">
          <ac:chgData name="Carsten Skovgaard Andersen" userId="c9c5b69fe159b0c9" providerId="LiveId" clId="{9E08C579-2498-4BAB-85DA-62AB1D085420}" dt="2020-05-17T09:49:32.541" v="1159"/>
          <ac:spMkLst>
            <pc:docMk/>
            <pc:sldMk cId="955332570" sldId="284"/>
            <ac:spMk id="14" creationId="{17D98FF1-0B79-4E3D-B630-FD8E1B59A540}"/>
          </ac:spMkLst>
        </pc:spChg>
        <pc:spChg chg="add del">
          <ac:chgData name="Carsten Skovgaard Andersen" userId="c9c5b69fe159b0c9" providerId="LiveId" clId="{9E08C579-2498-4BAB-85DA-62AB1D085420}" dt="2020-05-17T09:49:32.541" v="1159"/>
          <ac:spMkLst>
            <pc:docMk/>
            <pc:sldMk cId="955332570" sldId="284"/>
            <ac:spMk id="15" creationId="{8A410EFC-EB3E-4036-AC0D-F8A7E671A737}"/>
          </ac:spMkLst>
        </pc:spChg>
        <pc:spChg chg="add del">
          <ac:chgData name="Carsten Skovgaard Andersen" userId="c9c5b69fe159b0c9" providerId="LiveId" clId="{9E08C579-2498-4BAB-85DA-62AB1D085420}" dt="2020-05-17T09:49:32.541" v="1159"/>
          <ac:spMkLst>
            <pc:docMk/>
            <pc:sldMk cId="955332570" sldId="284"/>
            <ac:spMk id="16" creationId="{F44B4319-8ADD-492A-96D8-E940E846DDF8}"/>
          </ac:spMkLst>
        </pc:spChg>
        <pc:picChg chg="add">
          <ac:chgData name="Carsten Skovgaard Andersen" userId="c9c5b69fe159b0c9" providerId="LiveId" clId="{9E08C579-2498-4BAB-85DA-62AB1D085420}" dt="2020-05-17T09:47:43.212" v="1149"/>
          <ac:picMkLst>
            <pc:docMk/>
            <pc:sldMk cId="955332570" sldId="284"/>
            <ac:picMk id="3074" creationId="{B8EA0AA2-F90D-4CFC-BB85-E22CF776BDCE}"/>
          </ac:picMkLst>
        </pc:picChg>
      </pc:sldChg>
      <pc:sldChg chg="addSp add del">
        <pc:chgData name="Carsten Skovgaard Andersen" userId="c9c5b69fe159b0c9" providerId="LiveId" clId="{9E08C579-2498-4BAB-85DA-62AB1D085420}" dt="2020-05-17T09:49:41.348" v="1162" actId="2696"/>
        <pc:sldMkLst>
          <pc:docMk/>
          <pc:sldMk cId="208486151" sldId="285"/>
        </pc:sldMkLst>
        <pc:spChg chg="add">
          <ac:chgData name="Carsten Skovgaard Andersen" userId="c9c5b69fe159b0c9" providerId="LiveId" clId="{9E08C579-2498-4BAB-85DA-62AB1D085420}" dt="2020-05-17T09:48:52.912" v="1153"/>
          <ac:spMkLst>
            <pc:docMk/>
            <pc:sldMk cId="208486151" sldId="285"/>
            <ac:spMk id="4" creationId="{CCDE5805-AA28-4E0F-A2B3-2F58F5BF2520}"/>
          </ac:spMkLst>
        </pc:spChg>
        <pc:spChg chg="add">
          <ac:chgData name="Carsten Skovgaard Andersen" userId="c9c5b69fe159b0c9" providerId="LiveId" clId="{9E08C579-2498-4BAB-85DA-62AB1D085420}" dt="2020-05-17T09:48:52.912" v="1153"/>
          <ac:spMkLst>
            <pc:docMk/>
            <pc:sldMk cId="208486151" sldId="285"/>
            <ac:spMk id="5" creationId="{53BE741F-2DD7-45DF-862D-9A5BC54B0387}"/>
          </ac:spMkLst>
        </pc:spChg>
        <pc:spChg chg="add">
          <ac:chgData name="Carsten Skovgaard Andersen" userId="c9c5b69fe159b0c9" providerId="LiveId" clId="{9E08C579-2498-4BAB-85DA-62AB1D085420}" dt="2020-05-17T09:48:52.912" v="1153"/>
          <ac:spMkLst>
            <pc:docMk/>
            <pc:sldMk cId="208486151" sldId="285"/>
            <ac:spMk id="6" creationId="{32993488-FB8F-462B-9539-E7E2544BC614}"/>
          </ac:spMkLst>
        </pc:spChg>
        <pc:spChg chg="add">
          <ac:chgData name="Carsten Skovgaard Andersen" userId="c9c5b69fe159b0c9" providerId="LiveId" clId="{9E08C579-2498-4BAB-85DA-62AB1D085420}" dt="2020-05-17T09:48:52.912" v="1153"/>
          <ac:spMkLst>
            <pc:docMk/>
            <pc:sldMk cId="208486151" sldId="285"/>
            <ac:spMk id="7" creationId="{FBA90EF6-4485-42FD-9DB2-E6C4E19692BF}"/>
          </ac:spMkLst>
        </pc:spChg>
        <pc:spChg chg="add">
          <ac:chgData name="Carsten Skovgaard Andersen" userId="c9c5b69fe159b0c9" providerId="LiveId" clId="{9E08C579-2498-4BAB-85DA-62AB1D085420}" dt="2020-05-17T09:48:52.912" v="1153"/>
          <ac:spMkLst>
            <pc:docMk/>
            <pc:sldMk cId="208486151" sldId="285"/>
            <ac:spMk id="8" creationId="{C3561F0C-0F33-4C8A-8A83-87431B3A67B8}"/>
          </ac:spMkLst>
        </pc:spChg>
        <pc:spChg chg="add">
          <ac:chgData name="Carsten Skovgaard Andersen" userId="c9c5b69fe159b0c9" providerId="LiveId" clId="{9E08C579-2498-4BAB-85DA-62AB1D085420}" dt="2020-05-17T09:48:52.912" v="1153"/>
          <ac:spMkLst>
            <pc:docMk/>
            <pc:sldMk cId="208486151" sldId="285"/>
            <ac:spMk id="9" creationId="{474C7B69-3BE6-48F3-BC0F-FE479867C1FB}"/>
          </ac:spMkLst>
        </pc:spChg>
      </pc:sldChg>
      <pc:sldChg chg="addSp delSp add del">
        <pc:chgData name="Carsten Skovgaard Andersen" userId="c9c5b69fe159b0c9" providerId="LiveId" clId="{9E08C579-2498-4BAB-85DA-62AB1D085420}" dt="2020-05-17T12:18:37.731" v="2338" actId="2696"/>
        <pc:sldMkLst>
          <pc:docMk/>
          <pc:sldMk cId="347592921" sldId="285"/>
        </pc:sldMkLst>
        <pc:spChg chg="add del">
          <ac:chgData name="Carsten Skovgaard Andersen" userId="c9c5b69fe159b0c9" providerId="LiveId" clId="{9E08C579-2498-4BAB-85DA-62AB1D085420}" dt="2020-05-17T09:50:14.656" v="1166"/>
          <ac:spMkLst>
            <pc:docMk/>
            <pc:sldMk cId="347592921" sldId="285"/>
            <ac:spMk id="3" creationId="{4257C009-A24C-477C-921F-D9C32128473E}"/>
          </ac:spMkLst>
        </pc:spChg>
        <pc:spChg chg="add del">
          <ac:chgData name="Carsten Skovgaard Andersen" userId="c9c5b69fe159b0c9" providerId="LiveId" clId="{9E08C579-2498-4BAB-85DA-62AB1D085420}" dt="2020-05-17T09:50:14.656" v="1166"/>
          <ac:spMkLst>
            <pc:docMk/>
            <pc:sldMk cId="347592921" sldId="285"/>
            <ac:spMk id="4" creationId="{68DD1B6D-F3D3-462D-AE41-304617EA07C9}"/>
          </ac:spMkLst>
        </pc:spChg>
        <pc:spChg chg="add del">
          <ac:chgData name="Carsten Skovgaard Andersen" userId="c9c5b69fe159b0c9" providerId="LiveId" clId="{9E08C579-2498-4BAB-85DA-62AB1D085420}" dt="2020-05-17T09:50:14.656" v="1166"/>
          <ac:spMkLst>
            <pc:docMk/>
            <pc:sldMk cId="347592921" sldId="285"/>
            <ac:spMk id="5" creationId="{B15148DF-3672-4D5E-A4F2-D52B7D25F1F9}"/>
          </ac:spMkLst>
        </pc:spChg>
        <pc:spChg chg="add del">
          <ac:chgData name="Carsten Skovgaard Andersen" userId="c9c5b69fe159b0c9" providerId="LiveId" clId="{9E08C579-2498-4BAB-85DA-62AB1D085420}" dt="2020-05-17T09:50:14.656" v="1166"/>
          <ac:spMkLst>
            <pc:docMk/>
            <pc:sldMk cId="347592921" sldId="285"/>
            <ac:spMk id="6" creationId="{BBD3D6CB-7325-4ECC-9B12-1163B0719742}"/>
          </ac:spMkLst>
        </pc:spChg>
        <pc:spChg chg="add del">
          <ac:chgData name="Carsten Skovgaard Andersen" userId="c9c5b69fe159b0c9" providerId="LiveId" clId="{9E08C579-2498-4BAB-85DA-62AB1D085420}" dt="2020-05-17T09:50:14.656" v="1166"/>
          <ac:spMkLst>
            <pc:docMk/>
            <pc:sldMk cId="347592921" sldId="285"/>
            <ac:spMk id="7" creationId="{0C5D8431-252B-4ACB-9333-6B3D90F1E13A}"/>
          </ac:spMkLst>
        </pc:spChg>
        <pc:spChg chg="add del">
          <ac:chgData name="Carsten Skovgaard Andersen" userId="c9c5b69fe159b0c9" providerId="LiveId" clId="{9E08C579-2498-4BAB-85DA-62AB1D085420}" dt="2020-05-17T09:50:14.656" v="1166"/>
          <ac:spMkLst>
            <pc:docMk/>
            <pc:sldMk cId="347592921" sldId="285"/>
            <ac:spMk id="8" creationId="{EFCC1F9B-C579-4794-9610-D0E4B83EB802}"/>
          </ac:spMkLst>
        </pc:spChg>
      </pc:sldChg>
      <pc:sldChg chg="addSp add del">
        <pc:chgData name="Carsten Skovgaard Andersen" userId="c9c5b69fe159b0c9" providerId="LiveId" clId="{9E08C579-2498-4BAB-85DA-62AB1D085420}" dt="2020-05-17T09:49:42.057" v="1163" actId="2696"/>
        <pc:sldMkLst>
          <pc:docMk/>
          <pc:sldMk cId="2709106443" sldId="286"/>
        </pc:sldMkLst>
        <pc:spChg chg="add">
          <ac:chgData name="Carsten Skovgaard Andersen" userId="c9c5b69fe159b0c9" providerId="LiveId" clId="{9E08C579-2498-4BAB-85DA-62AB1D085420}" dt="2020-05-17T09:49:09.074" v="1155"/>
          <ac:spMkLst>
            <pc:docMk/>
            <pc:sldMk cId="2709106443" sldId="286"/>
            <ac:spMk id="2" creationId="{AFFF43A4-5016-466E-8BE3-DAE93FBE752A}"/>
          </ac:spMkLst>
        </pc:spChg>
        <pc:spChg chg="add">
          <ac:chgData name="Carsten Skovgaard Andersen" userId="c9c5b69fe159b0c9" providerId="LiveId" clId="{9E08C579-2498-4BAB-85DA-62AB1D085420}" dt="2020-05-17T09:49:09.074" v="1155"/>
          <ac:spMkLst>
            <pc:docMk/>
            <pc:sldMk cId="2709106443" sldId="286"/>
            <ac:spMk id="3" creationId="{AABA27EA-3E43-4BF7-8B5F-6486A1570A43}"/>
          </ac:spMkLst>
        </pc:spChg>
        <pc:spChg chg="add">
          <ac:chgData name="Carsten Skovgaard Andersen" userId="c9c5b69fe159b0c9" providerId="LiveId" clId="{9E08C579-2498-4BAB-85DA-62AB1D085420}" dt="2020-05-17T09:49:09.074" v="1155"/>
          <ac:spMkLst>
            <pc:docMk/>
            <pc:sldMk cId="2709106443" sldId="286"/>
            <ac:spMk id="4" creationId="{33A24435-8AC9-45BE-BB3E-B7002C399C24}"/>
          </ac:spMkLst>
        </pc:spChg>
        <pc:spChg chg="add">
          <ac:chgData name="Carsten Skovgaard Andersen" userId="c9c5b69fe159b0c9" providerId="LiveId" clId="{9E08C579-2498-4BAB-85DA-62AB1D085420}" dt="2020-05-17T09:49:09.074" v="1155"/>
          <ac:spMkLst>
            <pc:docMk/>
            <pc:sldMk cId="2709106443" sldId="286"/>
            <ac:spMk id="5" creationId="{CA5E7F0A-14CD-49B6-9C39-600924B0B4B3}"/>
          </ac:spMkLst>
        </pc:spChg>
        <pc:spChg chg="add">
          <ac:chgData name="Carsten Skovgaard Andersen" userId="c9c5b69fe159b0c9" providerId="LiveId" clId="{9E08C579-2498-4BAB-85DA-62AB1D085420}" dt="2020-05-17T09:49:09.074" v="1155"/>
          <ac:spMkLst>
            <pc:docMk/>
            <pc:sldMk cId="2709106443" sldId="286"/>
            <ac:spMk id="6" creationId="{B98AB133-97DC-4550-9844-0EE05A1FBDC3}"/>
          </ac:spMkLst>
        </pc:spChg>
        <pc:spChg chg="add">
          <ac:chgData name="Carsten Skovgaard Andersen" userId="c9c5b69fe159b0c9" providerId="LiveId" clId="{9E08C579-2498-4BAB-85DA-62AB1D085420}" dt="2020-05-17T09:49:09.074" v="1155"/>
          <ac:spMkLst>
            <pc:docMk/>
            <pc:sldMk cId="2709106443" sldId="286"/>
            <ac:spMk id="7" creationId="{88DDD449-170B-417F-8675-404B8F239401}"/>
          </ac:spMkLst>
        </pc:spChg>
      </pc:sldChg>
      <pc:sldChg chg="modSp add del">
        <pc:chgData name="Carsten Skovgaard Andersen" userId="c9c5b69fe159b0c9" providerId="LiveId" clId="{9E08C579-2498-4BAB-85DA-62AB1D085420}" dt="2020-05-17T12:18:44.700" v="2339" actId="2696"/>
        <pc:sldMkLst>
          <pc:docMk/>
          <pc:sldMk cId="4243109108" sldId="286"/>
        </pc:sldMkLst>
        <pc:spChg chg="mod">
          <ac:chgData name="Carsten Skovgaard Andersen" userId="c9c5b69fe159b0c9" providerId="LiveId" clId="{9E08C579-2498-4BAB-85DA-62AB1D085420}" dt="2020-05-17T10:07:24.975" v="1228" actId="1076"/>
          <ac:spMkLst>
            <pc:docMk/>
            <pc:sldMk cId="4243109108" sldId="286"/>
            <ac:spMk id="4" creationId="{5F13E597-EB32-4574-A88B-3F31DA9DE6D8}"/>
          </ac:spMkLst>
        </pc:spChg>
      </pc:sldChg>
      <pc:sldChg chg="modSp add">
        <pc:chgData name="Carsten Skovgaard Andersen" userId="c9c5b69fe159b0c9" providerId="LiveId" clId="{9E08C579-2498-4BAB-85DA-62AB1D085420}" dt="2020-05-21T06:31:50.515" v="2813" actId="20577"/>
        <pc:sldMkLst>
          <pc:docMk/>
          <pc:sldMk cId="3836168510" sldId="287"/>
        </pc:sldMkLst>
        <pc:spChg chg="mod">
          <ac:chgData name="Carsten Skovgaard Andersen" userId="c9c5b69fe159b0c9" providerId="LiveId" clId="{9E08C579-2498-4BAB-85DA-62AB1D085420}" dt="2020-05-17T10:31:42.944" v="1435" actId="20577"/>
          <ac:spMkLst>
            <pc:docMk/>
            <pc:sldMk cId="3836168510" sldId="287"/>
            <ac:spMk id="2" creationId="{67BBAA1D-224B-472C-8682-CCA1893308A6}"/>
          </ac:spMkLst>
        </pc:spChg>
        <pc:spChg chg="mod">
          <ac:chgData name="Carsten Skovgaard Andersen" userId="c9c5b69fe159b0c9" providerId="LiveId" clId="{9E08C579-2498-4BAB-85DA-62AB1D085420}" dt="2020-05-21T06:31:50.515" v="2813" actId="20577"/>
          <ac:spMkLst>
            <pc:docMk/>
            <pc:sldMk cId="3836168510" sldId="287"/>
            <ac:spMk id="3" creationId="{45EF16BC-6972-43EC-B292-5E018D7DB1CD}"/>
          </ac:spMkLst>
        </pc:spChg>
        <pc:spChg chg="mod">
          <ac:chgData name="Carsten Skovgaard Andersen" userId="c9c5b69fe159b0c9" providerId="LiveId" clId="{9E08C579-2498-4BAB-85DA-62AB1D085420}" dt="2020-05-21T06:30:42.681" v="2771" actId="27636"/>
          <ac:spMkLst>
            <pc:docMk/>
            <pc:sldMk cId="3836168510" sldId="287"/>
            <ac:spMk id="4" creationId="{F61EC82A-92D7-4223-82A2-9ACE46A56B28}"/>
          </ac:spMkLst>
        </pc:spChg>
      </pc:sldChg>
      <pc:sldChg chg="modSp add">
        <pc:chgData name="Carsten Skovgaard Andersen" userId="c9c5b69fe159b0c9" providerId="LiveId" clId="{9E08C579-2498-4BAB-85DA-62AB1D085420}" dt="2020-05-17T12:15:12.821" v="2317" actId="113"/>
        <pc:sldMkLst>
          <pc:docMk/>
          <pc:sldMk cId="1245457207" sldId="288"/>
        </pc:sldMkLst>
        <pc:spChg chg="mod">
          <ac:chgData name="Carsten Skovgaard Andersen" userId="c9c5b69fe159b0c9" providerId="LiveId" clId="{9E08C579-2498-4BAB-85DA-62AB1D085420}" dt="2020-05-17T10:31:31.803" v="1430" actId="20577"/>
          <ac:spMkLst>
            <pc:docMk/>
            <pc:sldMk cId="1245457207" sldId="288"/>
            <ac:spMk id="2" creationId="{67BBAA1D-224B-472C-8682-CCA1893308A6}"/>
          </ac:spMkLst>
        </pc:spChg>
        <pc:spChg chg="mod">
          <ac:chgData name="Carsten Skovgaard Andersen" userId="c9c5b69fe159b0c9" providerId="LiveId" clId="{9E08C579-2498-4BAB-85DA-62AB1D085420}" dt="2020-05-17T12:14:44.577" v="2310" actId="20577"/>
          <ac:spMkLst>
            <pc:docMk/>
            <pc:sldMk cId="1245457207" sldId="288"/>
            <ac:spMk id="3" creationId="{45EF16BC-6972-43EC-B292-5E018D7DB1CD}"/>
          </ac:spMkLst>
        </pc:spChg>
        <pc:spChg chg="mod">
          <ac:chgData name="Carsten Skovgaard Andersen" userId="c9c5b69fe159b0c9" providerId="LiveId" clId="{9E08C579-2498-4BAB-85DA-62AB1D085420}" dt="2020-05-17T12:15:12.821" v="2317" actId="113"/>
          <ac:spMkLst>
            <pc:docMk/>
            <pc:sldMk cId="1245457207" sldId="288"/>
            <ac:spMk id="4" creationId="{F61EC82A-92D7-4223-82A2-9ACE46A56B28}"/>
          </ac:spMkLst>
        </pc:spChg>
      </pc:sldChg>
      <pc:sldChg chg="modSp add">
        <pc:chgData name="Carsten Skovgaard Andersen" userId="c9c5b69fe159b0c9" providerId="LiveId" clId="{9E08C579-2498-4BAB-85DA-62AB1D085420}" dt="2020-05-21T06:34:48.237" v="2826" actId="113"/>
        <pc:sldMkLst>
          <pc:docMk/>
          <pc:sldMk cId="3522799176" sldId="289"/>
        </pc:sldMkLst>
        <pc:spChg chg="mod">
          <ac:chgData name="Carsten Skovgaard Andersen" userId="c9c5b69fe159b0c9" providerId="LiveId" clId="{9E08C579-2498-4BAB-85DA-62AB1D085420}" dt="2020-05-21T06:34:19.598" v="2819" actId="113"/>
          <ac:spMkLst>
            <pc:docMk/>
            <pc:sldMk cId="3522799176" sldId="289"/>
            <ac:spMk id="3" creationId="{45EF16BC-6972-43EC-B292-5E018D7DB1CD}"/>
          </ac:spMkLst>
        </pc:spChg>
        <pc:spChg chg="mod">
          <ac:chgData name="Carsten Skovgaard Andersen" userId="c9c5b69fe159b0c9" providerId="LiveId" clId="{9E08C579-2498-4BAB-85DA-62AB1D085420}" dt="2020-05-21T06:34:48.237" v="2826" actId="113"/>
          <ac:spMkLst>
            <pc:docMk/>
            <pc:sldMk cId="3522799176" sldId="289"/>
            <ac:spMk id="4" creationId="{F61EC82A-92D7-4223-82A2-9ACE46A56B28}"/>
          </ac:spMkLst>
        </pc:spChg>
      </pc:sldChg>
      <pc:sldChg chg="modSp add">
        <pc:chgData name="Carsten Skovgaard Andersen" userId="c9c5b69fe159b0c9" providerId="LiveId" clId="{9E08C579-2498-4BAB-85DA-62AB1D085420}" dt="2020-05-21T06:35:24.231" v="2843" actId="113"/>
        <pc:sldMkLst>
          <pc:docMk/>
          <pc:sldMk cId="2454619630" sldId="290"/>
        </pc:sldMkLst>
        <pc:spChg chg="mod">
          <ac:chgData name="Carsten Skovgaard Andersen" userId="c9c5b69fe159b0c9" providerId="LiveId" clId="{9E08C579-2498-4BAB-85DA-62AB1D085420}" dt="2020-05-21T06:35:24.231" v="2843" actId="113"/>
          <ac:spMkLst>
            <pc:docMk/>
            <pc:sldMk cId="2454619630" sldId="290"/>
            <ac:spMk id="3" creationId="{45EF16BC-6972-43EC-B292-5E018D7DB1CD}"/>
          </ac:spMkLst>
        </pc:spChg>
        <pc:spChg chg="mod">
          <ac:chgData name="Carsten Skovgaard Andersen" userId="c9c5b69fe159b0c9" providerId="LiveId" clId="{9E08C579-2498-4BAB-85DA-62AB1D085420}" dt="2020-05-17T12:28:25.842" v="2555" actId="20577"/>
          <ac:spMkLst>
            <pc:docMk/>
            <pc:sldMk cId="2454619630" sldId="290"/>
            <ac:spMk id="4" creationId="{F61EC82A-92D7-4223-82A2-9ACE46A56B28}"/>
          </ac:spMkLst>
        </pc:spChg>
      </pc:sldChg>
      <pc:sldChg chg="modSp del ord">
        <pc:chgData name="Carsten Skovgaard Andersen" userId="c9c5b69fe159b0c9" providerId="LiveId" clId="{9E08C579-2498-4BAB-85DA-62AB1D085420}" dt="2020-05-21T06:07:11.719" v="2600" actId="2696"/>
        <pc:sldMkLst>
          <pc:docMk/>
          <pc:sldMk cId="699820645" sldId="291"/>
        </pc:sldMkLst>
        <pc:spChg chg="mod">
          <ac:chgData name="Carsten Skovgaard Andersen" userId="c9c5b69fe159b0c9" providerId="LiveId" clId="{9E08C579-2498-4BAB-85DA-62AB1D085420}" dt="2020-05-17T12:26:05.623" v="2459" actId="20577"/>
          <ac:spMkLst>
            <pc:docMk/>
            <pc:sldMk cId="699820645" sldId="291"/>
            <ac:spMk id="2" creationId="{67BBAA1D-224B-472C-8682-CCA1893308A6}"/>
          </ac:spMkLst>
        </pc:spChg>
        <pc:spChg chg="mod">
          <ac:chgData name="Carsten Skovgaard Andersen" userId="c9c5b69fe159b0c9" providerId="LiveId" clId="{9E08C579-2498-4BAB-85DA-62AB1D085420}" dt="2020-05-17T12:16:52.687" v="2335"/>
          <ac:spMkLst>
            <pc:docMk/>
            <pc:sldMk cId="699820645" sldId="291"/>
            <ac:spMk id="3" creationId="{45EF16BC-6972-43EC-B292-5E018D7DB1CD}"/>
          </ac:spMkLst>
        </pc:spChg>
        <pc:spChg chg="mod">
          <ac:chgData name="Carsten Skovgaard Andersen" userId="c9c5b69fe159b0c9" providerId="LiveId" clId="{9E08C579-2498-4BAB-85DA-62AB1D085420}" dt="2020-05-17T11:43:02.413" v="2022" actId="6549"/>
          <ac:spMkLst>
            <pc:docMk/>
            <pc:sldMk cId="699820645" sldId="291"/>
            <ac:spMk id="4" creationId="{F61EC82A-92D7-4223-82A2-9ACE46A56B28}"/>
          </ac:spMkLst>
        </pc:spChg>
      </pc:sldChg>
      <pc:sldChg chg="add">
        <pc:chgData name="Carsten Skovgaard Andersen" userId="c9c5b69fe159b0c9" providerId="LiveId" clId="{9E08C579-2498-4BAB-85DA-62AB1D085420}" dt="2020-05-17T12:30:09.651" v="2556"/>
        <pc:sldMkLst>
          <pc:docMk/>
          <pc:sldMk cId="788815603" sldId="292"/>
        </pc:sldMkLst>
      </pc:sldChg>
      <pc:sldChg chg="add del">
        <pc:chgData name="Carsten Skovgaard Andersen" userId="c9c5b69fe159b0c9" providerId="LiveId" clId="{9E08C579-2498-4BAB-85DA-62AB1D085420}" dt="2020-05-17T11:43:31.475" v="2028"/>
        <pc:sldMkLst>
          <pc:docMk/>
          <pc:sldMk cId="1496809423" sldId="292"/>
        </pc:sldMkLst>
      </pc:sldChg>
      <pc:sldChg chg="addSp add">
        <pc:chgData name="Carsten Skovgaard Andersen" userId="c9c5b69fe159b0c9" providerId="LiveId" clId="{9E08C579-2498-4BAB-85DA-62AB1D085420}" dt="2020-05-21T06:01:11.916" v="2560"/>
        <pc:sldMkLst>
          <pc:docMk/>
          <pc:sldMk cId="3496552390" sldId="293"/>
        </pc:sldMkLst>
        <pc:picChg chg="add">
          <ac:chgData name="Carsten Skovgaard Andersen" userId="c9c5b69fe159b0c9" providerId="LiveId" clId="{9E08C579-2498-4BAB-85DA-62AB1D085420}" dt="2020-05-21T06:01:11.916" v="2560"/>
          <ac:picMkLst>
            <pc:docMk/>
            <pc:sldMk cId="3496552390" sldId="293"/>
            <ac:picMk id="1026" creationId="{98E9D734-ACE6-4A41-9181-5D415151EFB2}"/>
          </ac:picMkLst>
        </pc:picChg>
      </pc:sldChg>
      <pc:sldChg chg="addSp add">
        <pc:chgData name="Carsten Skovgaard Andersen" userId="c9c5b69fe159b0c9" providerId="LiveId" clId="{9E08C579-2498-4BAB-85DA-62AB1D085420}" dt="2020-05-21T06:02:52.758" v="2561"/>
        <pc:sldMkLst>
          <pc:docMk/>
          <pc:sldMk cId="303251960" sldId="294"/>
        </pc:sldMkLst>
        <pc:picChg chg="add">
          <ac:chgData name="Carsten Skovgaard Andersen" userId="c9c5b69fe159b0c9" providerId="LiveId" clId="{9E08C579-2498-4BAB-85DA-62AB1D085420}" dt="2020-05-21T06:02:52.758" v="2561"/>
          <ac:picMkLst>
            <pc:docMk/>
            <pc:sldMk cId="303251960" sldId="294"/>
            <ac:picMk id="2050" creationId="{C47315D5-24B8-4C9C-8C4D-908312E733D4}"/>
          </ac:picMkLst>
        </pc:picChg>
      </pc:sldChg>
      <pc:sldChg chg="modSp add">
        <pc:chgData name="Carsten Skovgaard Andersen" userId="c9c5b69fe159b0c9" providerId="LiveId" clId="{9E08C579-2498-4BAB-85DA-62AB1D085420}" dt="2020-05-21T06:05:18.835" v="2592" actId="20577"/>
        <pc:sldMkLst>
          <pc:docMk/>
          <pc:sldMk cId="3427263233" sldId="295"/>
        </pc:sldMkLst>
        <pc:spChg chg="mod">
          <ac:chgData name="Carsten Skovgaard Andersen" userId="c9c5b69fe159b0c9" providerId="LiveId" clId="{9E08C579-2498-4BAB-85DA-62AB1D085420}" dt="2020-05-21T06:05:18.835" v="2592" actId="20577"/>
          <ac:spMkLst>
            <pc:docMk/>
            <pc:sldMk cId="3427263233" sldId="295"/>
            <ac:spMk id="2" creationId="{79753BDC-F084-4EF1-82D3-59A9A86EC667}"/>
          </ac:spMkLst>
        </pc:spChg>
        <pc:spChg chg="mod">
          <ac:chgData name="Carsten Skovgaard Andersen" userId="c9c5b69fe159b0c9" providerId="LiveId" clId="{9E08C579-2498-4BAB-85DA-62AB1D085420}" dt="2020-05-21T06:04:53.838" v="2590"/>
          <ac:spMkLst>
            <pc:docMk/>
            <pc:sldMk cId="3427263233" sldId="295"/>
            <ac:spMk id="3" creationId="{21D44CBE-69A7-47ED-A8A1-9CBBAA535ED4}"/>
          </ac:spMkLst>
        </pc:spChg>
      </pc:sldChg>
      <pc:sldChg chg="modSp add">
        <pc:chgData name="Carsten Skovgaard Andersen" userId="c9c5b69fe159b0c9" providerId="LiveId" clId="{9E08C579-2498-4BAB-85DA-62AB1D085420}" dt="2020-05-21T06:06:58.258" v="2599"/>
        <pc:sldMkLst>
          <pc:docMk/>
          <pc:sldMk cId="156386837" sldId="296"/>
        </pc:sldMkLst>
        <pc:spChg chg="mod">
          <ac:chgData name="Carsten Skovgaard Andersen" userId="c9c5b69fe159b0c9" providerId="LiveId" clId="{9E08C579-2498-4BAB-85DA-62AB1D085420}" dt="2020-05-21T06:06:54.012" v="2598"/>
          <ac:spMkLst>
            <pc:docMk/>
            <pc:sldMk cId="156386837" sldId="296"/>
            <ac:spMk id="2" creationId="{F8DA97B8-8D16-499A-A86F-16AF63CAAF0D}"/>
          </ac:spMkLst>
        </pc:spChg>
        <pc:spChg chg="mod">
          <ac:chgData name="Carsten Skovgaard Andersen" userId="c9c5b69fe159b0c9" providerId="LiveId" clId="{9E08C579-2498-4BAB-85DA-62AB1D085420}" dt="2020-05-21T06:06:58.258" v="2599"/>
          <ac:spMkLst>
            <pc:docMk/>
            <pc:sldMk cId="156386837" sldId="296"/>
            <ac:spMk id="3" creationId="{BB4A14F7-C4EA-4DE6-B0AE-C79E5DD97A0D}"/>
          </ac:spMkLst>
        </pc:spChg>
      </pc:sldChg>
      <pc:sldChg chg="addSp add">
        <pc:chgData name="Carsten Skovgaard Andersen" userId="c9c5b69fe159b0c9" providerId="LiveId" clId="{9E08C579-2498-4BAB-85DA-62AB1D085420}" dt="2020-05-21T06:06:13.463" v="2595"/>
        <pc:sldMkLst>
          <pc:docMk/>
          <pc:sldMk cId="1477325714" sldId="297"/>
        </pc:sldMkLst>
        <pc:picChg chg="add">
          <ac:chgData name="Carsten Skovgaard Andersen" userId="c9c5b69fe159b0c9" providerId="LiveId" clId="{9E08C579-2498-4BAB-85DA-62AB1D085420}" dt="2020-05-21T06:06:13.463" v="2595"/>
          <ac:picMkLst>
            <pc:docMk/>
            <pc:sldMk cId="1477325714" sldId="297"/>
            <ac:picMk id="3074" creationId="{7925D932-0159-495F-9F66-C1A3F7101391}"/>
          </ac:picMkLst>
        </pc:picChg>
      </pc:sldChg>
      <pc:sldChg chg="addSp delSp modSp add ord">
        <pc:chgData name="Carsten Skovgaard Andersen" userId="c9c5b69fe159b0c9" providerId="LiveId" clId="{9E08C579-2498-4BAB-85DA-62AB1D085420}" dt="2020-05-21T06:20:32.500" v="2756"/>
        <pc:sldMkLst>
          <pc:docMk/>
          <pc:sldMk cId="735625643" sldId="298"/>
        </pc:sldMkLst>
        <pc:spChg chg="mod">
          <ac:chgData name="Carsten Skovgaard Andersen" userId="c9c5b69fe159b0c9" providerId="LiveId" clId="{9E08C579-2498-4BAB-85DA-62AB1D085420}" dt="2020-05-21T06:11:26.622" v="2617" actId="255"/>
          <ac:spMkLst>
            <pc:docMk/>
            <pc:sldMk cId="735625643" sldId="298"/>
            <ac:spMk id="2" creationId="{2BA09F8D-1468-4B44-8C0A-9FCE565BD0C5}"/>
          </ac:spMkLst>
        </pc:spChg>
        <pc:spChg chg="mod">
          <ac:chgData name="Carsten Skovgaard Andersen" userId="c9c5b69fe159b0c9" providerId="LiveId" clId="{9E08C579-2498-4BAB-85DA-62AB1D085420}" dt="2020-05-21T06:12:01.194" v="2618" actId="255"/>
          <ac:spMkLst>
            <pc:docMk/>
            <pc:sldMk cId="735625643" sldId="298"/>
            <ac:spMk id="3" creationId="{420A0F1D-7090-4D67-8909-CD9FCA7D4E00}"/>
          </ac:spMkLst>
        </pc:spChg>
        <pc:spChg chg="add del">
          <ac:chgData name="Carsten Skovgaard Andersen" userId="c9c5b69fe159b0c9" providerId="LiveId" clId="{9E08C579-2498-4BAB-85DA-62AB1D085420}" dt="2020-05-21T06:09:20.826" v="2605"/>
          <ac:spMkLst>
            <pc:docMk/>
            <pc:sldMk cId="735625643" sldId="298"/>
            <ac:spMk id="4" creationId="{86858B92-E34E-42E1-82ED-414C242F7359}"/>
          </ac:spMkLst>
        </pc:spChg>
        <pc:spChg chg="add del">
          <ac:chgData name="Carsten Skovgaard Andersen" userId="c9c5b69fe159b0c9" providerId="LiveId" clId="{9E08C579-2498-4BAB-85DA-62AB1D085420}" dt="2020-05-21T06:09:20.826" v="2605"/>
          <ac:spMkLst>
            <pc:docMk/>
            <pc:sldMk cId="735625643" sldId="298"/>
            <ac:spMk id="5" creationId="{C601F50A-1163-463E-B68D-F2482911DE64}"/>
          </ac:spMkLst>
        </pc:spChg>
        <pc:spChg chg="add mod">
          <ac:chgData name="Carsten Skovgaard Andersen" userId="c9c5b69fe159b0c9" providerId="LiveId" clId="{9E08C579-2498-4BAB-85DA-62AB1D085420}" dt="2020-05-21T06:10:48.056" v="2612"/>
          <ac:spMkLst>
            <pc:docMk/>
            <pc:sldMk cId="735625643" sldId="298"/>
            <ac:spMk id="6" creationId="{B5A93DF9-991C-409D-AF90-0D79AEC403CC}"/>
          </ac:spMkLst>
        </pc:spChg>
        <pc:spChg chg="add">
          <ac:chgData name="Carsten Skovgaard Andersen" userId="c9c5b69fe159b0c9" providerId="LiveId" clId="{9E08C579-2498-4BAB-85DA-62AB1D085420}" dt="2020-05-21T06:09:27.036" v="2606"/>
          <ac:spMkLst>
            <pc:docMk/>
            <pc:sldMk cId="735625643" sldId="298"/>
            <ac:spMk id="7" creationId="{329F2C40-6738-44DA-B866-12928357F91F}"/>
          </ac:spMkLst>
        </pc:spChg>
      </pc:sldChg>
      <pc:sldChg chg="addSp add ord">
        <pc:chgData name="Carsten Skovgaard Andersen" userId="c9c5b69fe159b0c9" providerId="LiveId" clId="{9E08C579-2498-4BAB-85DA-62AB1D085420}" dt="2020-05-21T06:20:42.716" v="2757"/>
        <pc:sldMkLst>
          <pc:docMk/>
          <pc:sldMk cId="1816238683" sldId="299"/>
        </pc:sldMkLst>
        <pc:picChg chg="add">
          <ac:chgData name="Carsten Skovgaard Andersen" userId="c9c5b69fe159b0c9" providerId="LiveId" clId="{9E08C579-2498-4BAB-85DA-62AB1D085420}" dt="2020-05-21T06:08:08.325" v="2603"/>
          <ac:picMkLst>
            <pc:docMk/>
            <pc:sldMk cId="1816238683" sldId="299"/>
            <ac:picMk id="4098" creationId="{55315979-905E-44C3-838D-E527CEF84656}"/>
          </ac:picMkLst>
        </pc:picChg>
      </pc:sldChg>
      <pc:sldChg chg="addSp delSp modSp add">
        <pc:chgData name="Carsten Skovgaard Andersen" userId="c9c5b69fe159b0c9" providerId="LiveId" clId="{9E08C579-2498-4BAB-85DA-62AB1D085420}" dt="2020-05-21T06:21:23.175" v="2758" actId="113"/>
        <pc:sldMkLst>
          <pc:docMk/>
          <pc:sldMk cId="2939518316" sldId="300"/>
        </pc:sldMkLst>
        <pc:spChg chg="mod">
          <ac:chgData name="Carsten Skovgaard Andersen" userId="c9c5b69fe159b0c9" providerId="LiveId" clId="{9E08C579-2498-4BAB-85DA-62AB1D085420}" dt="2020-05-21T06:21:23.175" v="2758" actId="113"/>
          <ac:spMkLst>
            <pc:docMk/>
            <pc:sldMk cId="2939518316" sldId="300"/>
            <ac:spMk id="2" creationId="{A5DE38C6-E936-443C-9AB1-E34322AA1D6C}"/>
          </ac:spMkLst>
        </pc:spChg>
        <pc:spChg chg="mod">
          <ac:chgData name="Carsten Skovgaard Andersen" userId="c9c5b69fe159b0c9" providerId="LiveId" clId="{9E08C579-2498-4BAB-85DA-62AB1D085420}" dt="2020-05-21T06:19:32.510" v="2642" actId="20577"/>
          <ac:spMkLst>
            <pc:docMk/>
            <pc:sldMk cId="2939518316" sldId="300"/>
            <ac:spMk id="3" creationId="{4A0E1BB3-FBB7-4CFE-801E-1FB0585B3DC8}"/>
          </ac:spMkLst>
        </pc:spChg>
        <pc:spChg chg="add del mod">
          <ac:chgData name="Carsten Skovgaard Andersen" userId="c9c5b69fe159b0c9" providerId="LiveId" clId="{9E08C579-2498-4BAB-85DA-62AB1D085420}" dt="2020-05-21T06:20:01.710" v="2755"/>
          <ac:spMkLst>
            <pc:docMk/>
            <pc:sldMk cId="2939518316" sldId="300"/>
            <ac:spMk id="4" creationId="{0E1FADC2-298F-4BEC-BC1E-14B76E91409E}"/>
          </ac:spMkLst>
        </pc:spChg>
        <pc:spChg chg="add mod">
          <ac:chgData name="Carsten Skovgaard Andersen" userId="c9c5b69fe159b0c9" providerId="LiveId" clId="{9E08C579-2498-4BAB-85DA-62AB1D085420}" dt="2020-05-21T06:16:27.367" v="2632" actId="1076"/>
          <ac:spMkLst>
            <pc:docMk/>
            <pc:sldMk cId="2939518316" sldId="300"/>
            <ac:spMk id="5" creationId="{B00FA575-DC36-49E7-86FB-286C99903021}"/>
          </ac:spMkLst>
        </pc:spChg>
        <pc:spChg chg="add mod">
          <ac:chgData name="Carsten Skovgaard Andersen" userId="c9c5b69fe159b0c9" providerId="LiveId" clId="{9E08C579-2498-4BAB-85DA-62AB1D085420}" dt="2020-05-21T06:17:43.451" v="2638" actId="1076"/>
          <ac:spMkLst>
            <pc:docMk/>
            <pc:sldMk cId="2939518316" sldId="300"/>
            <ac:spMk id="6" creationId="{6C8BE4A4-12C4-4531-96BB-97601ACD9998}"/>
          </ac:spMkLst>
        </pc:spChg>
      </pc:sldChg>
      <pc:sldChg chg="addSp modSp add">
        <pc:chgData name="Carsten Skovgaard Andersen" userId="c9c5b69fe159b0c9" providerId="LiveId" clId="{9E08C579-2498-4BAB-85DA-62AB1D085420}" dt="2020-05-21T06:13:47.899" v="2624" actId="14100"/>
        <pc:sldMkLst>
          <pc:docMk/>
          <pc:sldMk cId="547395660" sldId="301"/>
        </pc:sldMkLst>
        <pc:picChg chg="add mod">
          <ac:chgData name="Carsten Skovgaard Andersen" userId="c9c5b69fe159b0c9" providerId="LiveId" clId="{9E08C579-2498-4BAB-85DA-62AB1D085420}" dt="2020-05-21T06:13:47.899" v="2624" actId="14100"/>
          <ac:picMkLst>
            <pc:docMk/>
            <pc:sldMk cId="547395660" sldId="301"/>
            <ac:picMk id="6146" creationId="{D4AE1104-32C4-4530-AD26-22A0FA013896}"/>
          </ac:picMkLst>
        </pc:picChg>
      </pc:sldChg>
      <pc:sldChg chg="addSp add">
        <pc:chgData name="Carsten Skovgaard Andersen" userId="c9c5b69fe159b0c9" providerId="LiveId" clId="{9E08C579-2498-4BAB-85DA-62AB1D085420}" dt="2020-05-21T07:28:35.527" v="2938"/>
        <pc:sldMkLst>
          <pc:docMk/>
          <pc:sldMk cId="348760415" sldId="302"/>
        </pc:sldMkLst>
        <pc:picChg chg="add">
          <ac:chgData name="Carsten Skovgaard Andersen" userId="c9c5b69fe159b0c9" providerId="LiveId" clId="{9E08C579-2498-4BAB-85DA-62AB1D085420}" dt="2020-05-21T07:28:35.527" v="2938"/>
          <ac:picMkLst>
            <pc:docMk/>
            <pc:sldMk cId="348760415" sldId="302"/>
            <ac:picMk id="8194" creationId="{5386B37E-D7B3-4388-9E63-5287CC7042A6}"/>
          </ac:picMkLst>
        </pc:picChg>
      </pc:sldChg>
      <pc:sldChg chg="modSp add ord">
        <pc:chgData name="Carsten Skovgaard Andersen" userId="c9c5b69fe159b0c9" providerId="LiveId" clId="{9E08C579-2498-4BAB-85DA-62AB1D085420}" dt="2020-05-21T07:33:54.573" v="2956" actId="113"/>
        <pc:sldMkLst>
          <pc:docMk/>
          <pc:sldMk cId="487369055" sldId="303"/>
        </pc:sldMkLst>
        <pc:spChg chg="mod">
          <ac:chgData name="Carsten Skovgaard Andersen" userId="c9c5b69fe159b0c9" providerId="LiveId" clId="{9E08C579-2498-4BAB-85DA-62AB1D085420}" dt="2020-05-21T07:33:54.573" v="2956" actId="113"/>
          <ac:spMkLst>
            <pc:docMk/>
            <pc:sldMk cId="487369055" sldId="303"/>
            <ac:spMk id="2" creationId="{987DCC9B-DBCF-4715-B506-D52F27FC0A21}"/>
          </ac:spMkLst>
        </pc:spChg>
        <pc:spChg chg="mod">
          <ac:chgData name="Carsten Skovgaard Andersen" userId="c9c5b69fe159b0c9" providerId="LiveId" clId="{9E08C579-2498-4BAB-85DA-62AB1D085420}" dt="2020-05-21T07:31:50.357" v="2950" actId="27636"/>
          <ac:spMkLst>
            <pc:docMk/>
            <pc:sldMk cId="487369055" sldId="303"/>
            <ac:spMk id="3" creationId="{01D11E50-33D2-48E2-A4AB-1E9C32C742CD}"/>
          </ac:spMkLst>
        </pc:spChg>
      </pc:sldChg>
      <pc:sldChg chg="addSp add">
        <pc:chgData name="Carsten Skovgaard Andersen" userId="c9c5b69fe159b0c9" providerId="LiveId" clId="{9E08C579-2498-4BAB-85DA-62AB1D085420}" dt="2020-05-21T07:35:20.720" v="2958"/>
        <pc:sldMkLst>
          <pc:docMk/>
          <pc:sldMk cId="3468286707" sldId="304"/>
        </pc:sldMkLst>
        <pc:picChg chg="add">
          <ac:chgData name="Carsten Skovgaard Andersen" userId="c9c5b69fe159b0c9" providerId="LiveId" clId="{9E08C579-2498-4BAB-85DA-62AB1D085420}" dt="2020-05-21T07:35:20.720" v="2958"/>
          <ac:picMkLst>
            <pc:docMk/>
            <pc:sldMk cId="3468286707" sldId="304"/>
            <ac:picMk id="9218" creationId="{A62FE078-E7FD-4E23-AC9C-616FCDD0884B}"/>
          </ac:picMkLst>
        </pc:picChg>
      </pc:sldChg>
      <pc:sldChg chg="addSp delSp modSp add">
        <pc:chgData name="Carsten Skovgaard Andersen" userId="c9c5b69fe159b0c9" providerId="LiveId" clId="{9E08C579-2498-4BAB-85DA-62AB1D085420}" dt="2020-05-21T07:41:48.765" v="3105" actId="20577"/>
        <pc:sldMkLst>
          <pc:docMk/>
          <pc:sldMk cId="1167129034" sldId="305"/>
        </pc:sldMkLst>
        <pc:spChg chg="mod">
          <ac:chgData name="Carsten Skovgaard Andersen" userId="c9c5b69fe159b0c9" providerId="LiveId" clId="{9E08C579-2498-4BAB-85DA-62AB1D085420}" dt="2020-05-21T07:41:48.765" v="3105" actId="20577"/>
          <ac:spMkLst>
            <pc:docMk/>
            <pc:sldMk cId="1167129034" sldId="305"/>
            <ac:spMk id="2" creationId="{518E3BB2-5034-4907-B27A-0A7730AF4670}"/>
          </ac:spMkLst>
        </pc:spChg>
        <pc:spChg chg="mod">
          <ac:chgData name="Carsten Skovgaard Andersen" userId="c9c5b69fe159b0c9" providerId="LiveId" clId="{9E08C579-2498-4BAB-85DA-62AB1D085420}" dt="2020-05-21T07:36:12.212" v="2961" actId="27636"/>
          <ac:spMkLst>
            <pc:docMk/>
            <pc:sldMk cId="1167129034" sldId="305"/>
            <ac:spMk id="3" creationId="{A5ABF872-988B-48A9-8724-DE51AF1B9BE2}"/>
          </ac:spMkLst>
        </pc:spChg>
        <pc:spChg chg="add mod">
          <ac:chgData name="Carsten Skovgaard Andersen" userId="c9c5b69fe159b0c9" providerId="LiveId" clId="{9E08C579-2498-4BAB-85DA-62AB1D085420}" dt="2020-05-21T07:39:11.489" v="3074" actId="6549"/>
          <ac:spMkLst>
            <pc:docMk/>
            <pc:sldMk cId="1167129034" sldId="305"/>
            <ac:spMk id="4" creationId="{F1FBA4F3-6B7E-4194-B1C6-CB64806DC801}"/>
          </ac:spMkLst>
        </pc:spChg>
        <pc:spChg chg="add">
          <ac:chgData name="Carsten Skovgaard Andersen" userId="c9c5b69fe159b0c9" providerId="LiveId" clId="{9E08C579-2498-4BAB-85DA-62AB1D085420}" dt="2020-05-21T07:36:58.144" v="2962"/>
          <ac:spMkLst>
            <pc:docMk/>
            <pc:sldMk cId="1167129034" sldId="305"/>
            <ac:spMk id="5" creationId="{1EFDD2E7-0268-4F37-B231-CA96C42244B4}"/>
          </ac:spMkLst>
        </pc:spChg>
        <pc:spChg chg="add">
          <ac:chgData name="Carsten Skovgaard Andersen" userId="c9c5b69fe159b0c9" providerId="LiveId" clId="{9E08C579-2498-4BAB-85DA-62AB1D085420}" dt="2020-05-21T07:36:58.144" v="2962"/>
          <ac:spMkLst>
            <pc:docMk/>
            <pc:sldMk cId="1167129034" sldId="305"/>
            <ac:spMk id="6" creationId="{F1951CC7-B1F5-438B-B407-975C7B094CCA}"/>
          </ac:spMkLst>
        </pc:spChg>
        <pc:spChg chg="add">
          <ac:chgData name="Carsten Skovgaard Andersen" userId="c9c5b69fe159b0c9" providerId="LiveId" clId="{9E08C579-2498-4BAB-85DA-62AB1D085420}" dt="2020-05-21T07:36:58.144" v="2962"/>
          <ac:spMkLst>
            <pc:docMk/>
            <pc:sldMk cId="1167129034" sldId="305"/>
            <ac:spMk id="7" creationId="{F059464A-0A15-4C48-9E0A-CF6D62DCB22C}"/>
          </ac:spMkLst>
        </pc:spChg>
        <pc:spChg chg="add">
          <ac:chgData name="Carsten Skovgaard Andersen" userId="c9c5b69fe159b0c9" providerId="LiveId" clId="{9E08C579-2498-4BAB-85DA-62AB1D085420}" dt="2020-05-21T07:36:58.144" v="2962"/>
          <ac:spMkLst>
            <pc:docMk/>
            <pc:sldMk cId="1167129034" sldId="305"/>
            <ac:spMk id="8" creationId="{9ABF1589-06CF-4164-82CA-45DEBF126F4E}"/>
          </ac:spMkLst>
        </pc:spChg>
        <pc:spChg chg="add del mod">
          <ac:chgData name="Carsten Skovgaard Andersen" userId="c9c5b69fe159b0c9" providerId="LiveId" clId="{9E08C579-2498-4BAB-85DA-62AB1D085420}" dt="2020-05-21T07:41:06.326" v="3100" actId="478"/>
          <ac:spMkLst>
            <pc:docMk/>
            <pc:sldMk cId="1167129034" sldId="305"/>
            <ac:spMk id="9" creationId="{E5AF3F04-EDEA-42E0-B50F-E381E84385F8}"/>
          </ac:spMkLst>
        </pc:spChg>
        <pc:spChg chg="add">
          <ac:chgData name="Carsten Skovgaard Andersen" userId="c9c5b69fe159b0c9" providerId="LiveId" clId="{9E08C579-2498-4BAB-85DA-62AB1D085420}" dt="2020-05-21T07:40:04.542" v="3075"/>
          <ac:spMkLst>
            <pc:docMk/>
            <pc:sldMk cId="1167129034" sldId="305"/>
            <ac:spMk id="10" creationId="{F13D8E4B-FD74-4CB1-A702-E495E48C81C1}"/>
          </ac:spMkLst>
        </pc:spChg>
        <pc:spChg chg="add del mod">
          <ac:chgData name="Carsten Skovgaard Andersen" userId="c9c5b69fe159b0c9" providerId="LiveId" clId="{9E08C579-2498-4BAB-85DA-62AB1D085420}" dt="2020-05-21T07:41:06.329" v="3102"/>
          <ac:spMkLst>
            <pc:docMk/>
            <pc:sldMk cId="1167129034" sldId="305"/>
            <ac:spMk id="11" creationId="{7BB4EF93-BDEC-44E7-BA8B-54101A783A06}"/>
          </ac:spMkLst>
        </pc:spChg>
      </pc:sldChg>
    </pc:docChg>
  </pc:docChgLst>
  <pc:docChgLst>
    <pc:chgData name="Carsten Skovgaard Andersen" userId="c9c5b69fe159b0c9" providerId="LiveId" clId="{AA5460F1-EFEA-4D08-AE5A-523E5F510185}"/>
    <pc:docChg chg="undo custSel addSld delSld modSld sldOrd">
      <pc:chgData name="Carsten Skovgaard Andersen" userId="c9c5b69fe159b0c9" providerId="LiveId" clId="{AA5460F1-EFEA-4D08-AE5A-523E5F510185}" dt="2020-05-26T08:01:38.584" v="437"/>
      <pc:docMkLst>
        <pc:docMk/>
      </pc:docMkLst>
      <pc:sldChg chg="add del">
        <pc:chgData name="Carsten Skovgaard Andersen" userId="c9c5b69fe159b0c9" providerId="LiveId" clId="{AA5460F1-EFEA-4D08-AE5A-523E5F510185}" dt="2020-05-24T14:05:38.449" v="247" actId="2696"/>
        <pc:sldMkLst>
          <pc:docMk/>
          <pc:sldMk cId="990356791" sldId="311"/>
        </pc:sldMkLst>
      </pc:sldChg>
      <pc:sldChg chg="addSp modSp add del">
        <pc:chgData name="Carsten Skovgaard Andersen" userId="c9c5b69fe159b0c9" providerId="LiveId" clId="{AA5460F1-EFEA-4D08-AE5A-523E5F510185}" dt="2020-05-24T14:02:10.122" v="53" actId="2696"/>
        <pc:sldMkLst>
          <pc:docMk/>
          <pc:sldMk cId="3619736507" sldId="311"/>
        </pc:sldMkLst>
        <pc:picChg chg="add mod">
          <ac:chgData name="Carsten Skovgaard Andersen" userId="c9c5b69fe159b0c9" providerId="LiveId" clId="{AA5460F1-EFEA-4D08-AE5A-523E5F510185}" dt="2020-05-24T13:59:23.932" v="9" actId="962"/>
          <ac:picMkLst>
            <pc:docMk/>
            <pc:sldMk cId="3619736507" sldId="311"/>
            <ac:picMk id="3" creationId="{14AB65A4-3230-4E33-A388-83FBE4CE0AF5}"/>
          </ac:picMkLst>
        </pc:picChg>
      </pc:sldChg>
      <pc:sldChg chg="addSp modSp add del">
        <pc:chgData name="Carsten Skovgaard Andersen" userId="c9c5b69fe159b0c9" providerId="LiveId" clId="{AA5460F1-EFEA-4D08-AE5A-523E5F510185}" dt="2020-05-24T13:56:43.886" v="5" actId="2696"/>
        <pc:sldMkLst>
          <pc:docMk/>
          <pc:sldMk cId="3839412361" sldId="311"/>
        </pc:sldMkLst>
        <pc:spChg chg="add mod">
          <ac:chgData name="Carsten Skovgaard Andersen" userId="c9c5b69fe159b0c9" providerId="LiveId" clId="{AA5460F1-EFEA-4D08-AE5A-523E5F510185}" dt="2020-05-24T13:56:40.209" v="4" actId="6549"/>
          <ac:spMkLst>
            <pc:docMk/>
            <pc:sldMk cId="3839412361" sldId="311"/>
            <ac:spMk id="2" creationId="{BBBC0C65-933F-49B9-A3F1-22E341F0CE61}"/>
          </ac:spMkLst>
        </pc:spChg>
      </pc:sldChg>
      <pc:sldChg chg="add del">
        <pc:chgData name="Carsten Skovgaard Andersen" userId="c9c5b69fe159b0c9" providerId="LiveId" clId="{AA5460F1-EFEA-4D08-AE5A-523E5F510185}" dt="2020-05-24T14:05:28.622" v="244" actId="2696"/>
        <pc:sldMkLst>
          <pc:docMk/>
          <pc:sldMk cId="2993473902" sldId="312"/>
        </pc:sldMkLst>
      </pc:sldChg>
      <pc:sldChg chg="add del">
        <pc:chgData name="Carsten Skovgaard Andersen" userId="c9c5b69fe159b0c9" providerId="LiveId" clId="{AA5460F1-EFEA-4D08-AE5A-523E5F510185}" dt="2020-05-24T14:05:39.761" v="248" actId="2696"/>
        <pc:sldMkLst>
          <pc:docMk/>
          <pc:sldMk cId="1820196298" sldId="313"/>
        </pc:sldMkLst>
      </pc:sldChg>
      <pc:sldChg chg="modSp add del">
        <pc:chgData name="Carsten Skovgaard Andersen" userId="c9c5b69fe159b0c9" providerId="LiveId" clId="{AA5460F1-EFEA-4D08-AE5A-523E5F510185}" dt="2020-05-24T14:05:32.510" v="245" actId="2696"/>
        <pc:sldMkLst>
          <pc:docMk/>
          <pc:sldMk cId="613963867" sldId="314"/>
        </pc:sldMkLst>
        <pc:spChg chg="mod">
          <ac:chgData name="Carsten Skovgaard Andersen" userId="c9c5b69fe159b0c9" providerId="LiveId" clId="{AA5460F1-EFEA-4D08-AE5A-523E5F510185}" dt="2020-05-24T14:01:49.087" v="51"/>
          <ac:spMkLst>
            <pc:docMk/>
            <pc:sldMk cId="613963867" sldId="314"/>
            <ac:spMk id="2" creationId="{02967A5E-C1A0-4A02-A0F7-2BB489A83258}"/>
          </ac:spMkLst>
        </pc:spChg>
      </pc:sldChg>
      <pc:sldChg chg="addSp delSp modSp add">
        <pc:chgData name="Carsten Skovgaard Andersen" userId="c9c5b69fe159b0c9" providerId="LiveId" clId="{AA5460F1-EFEA-4D08-AE5A-523E5F510185}" dt="2020-05-24T14:05:16.460" v="243" actId="20577"/>
        <pc:sldMkLst>
          <pc:docMk/>
          <pc:sldMk cId="3297749330" sldId="315"/>
        </pc:sldMkLst>
        <pc:spChg chg="mod">
          <ac:chgData name="Carsten Skovgaard Andersen" userId="c9c5b69fe159b0c9" providerId="LiveId" clId="{AA5460F1-EFEA-4D08-AE5A-523E5F510185}" dt="2020-05-24T14:01:59.589" v="52"/>
          <ac:spMkLst>
            <pc:docMk/>
            <pc:sldMk cId="3297749330" sldId="315"/>
            <ac:spMk id="2" creationId="{B48414C1-435F-441C-929B-101D12196844}"/>
          </ac:spMkLst>
        </pc:spChg>
        <pc:spChg chg="del">
          <ac:chgData name="Carsten Skovgaard Andersen" userId="c9c5b69fe159b0c9" providerId="LiveId" clId="{AA5460F1-EFEA-4D08-AE5A-523E5F510185}" dt="2020-05-24T14:02:55.974" v="57"/>
          <ac:spMkLst>
            <pc:docMk/>
            <pc:sldMk cId="3297749330" sldId="315"/>
            <ac:spMk id="3" creationId="{28BE2135-A977-429F-BC06-509144276922}"/>
          </ac:spMkLst>
        </pc:spChg>
        <pc:spChg chg="mod">
          <ac:chgData name="Carsten Skovgaard Andersen" userId="c9c5b69fe159b0c9" providerId="LiveId" clId="{AA5460F1-EFEA-4D08-AE5A-523E5F510185}" dt="2020-05-24T14:05:16.460" v="243" actId="20577"/>
          <ac:spMkLst>
            <pc:docMk/>
            <pc:sldMk cId="3297749330" sldId="315"/>
            <ac:spMk id="4" creationId="{74017015-2161-4963-944B-D6C1D8E2D8F7}"/>
          </ac:spMkLst>
        </pc:spChg>
        <pc:picChg chg="add mod">
          <ac:chgData name="Carsten Skovgaard Andersen" userId="c9c5b69fe159b0c9" providerId="LiveId" clId="{AA5460F1-EFEA-4D08-AE5A-523E5F510185}" dt="2020-05-24T14:02:55.974" v="57"/>
          <ac:picMkLst>
            <pc:docMk/>
            <pc:sldMk cId="3297749330" sldId="315"/>
            <ac:picMk id="5" creationId="{E062ED89-CE52-4F10-B00E-8EDDDB127C70}"/>
          </ac:picMkLst>
        </pc:picChg>
      </pc:sldChg>
      <pc:sldChg chg="addSp add del ord">
        <pc:chgData name="Carsten Skovgaard Andersen" userId="c9c5b69fe159b0c9" providerId="LiveId" clId="{AA5460F1-EFEA-4D08-AE5A-523E5F510185}" dt="2020-05-25T15:44:13.205" v="254" actId="2696"/>
        <pc:sldMkLst>
          <pc:docMk/>
          <pc:sldMk cId="2829735966" sldId="316"/>
        </pc:sldMkLst>
        <pc:picChg chg="add">
          <ac:chgData name="Carsten Skovgaard Andersen" userId="c9c5b69fe159b0c9" providerId="LiveId" clId="{AA5460F1-EFEA-4D08-AE5A-523E5F510185}" dt="2020-05-25T15:37:20.266" v="250"/>
          <ac:picMkLst>
            <pc:docMk/>
            <pc:sldMk cId="2829735966" sldId="316"/>
            <ac:picMk id="2" creationId="{67748B62-A3FC-4CE6-854F-8ACB06863BAA}"/>
          </ac:picMkLst>
        </pc:picChg>
      </pc:sldChg>
      <pc:sldChg chg="modSp add del">
        <pc:chgData name="Carsten Skovgaard Andersen" userId="c9c5b69fe159b0c9" providerId="LiveId" clId="{AA5460F1-EFEA-4D08-AE5A-523E5F510185}" dt="2020-05-24T14:05:35.608" v="246" actId="2696"/>
        <pc:sldMkLst>
          <pc:docMk/>
          <pc:sldMk cId="2848541188" sldId="316"/>
        </pc:sldMkLst>
        <pc:picChg chg="mod">
          <ac:chgData name="Carsten Skovgaard Andersen" userId="c9c5b69fe159b0c9" providerId="LiveId" clId="{AA5460F1-EFEA-4D08-AE5A-523E5F510185}" dt="2020-05-24T14:02:37.564" v="56" actId="14100"/>
          <ac:picMkLst>
            <pc:docMk/>
            <pc:sldMk cId="2848541188" sldId="316"/>
            <ac:picMk id="3" creationId="{14AB65A4-3230-4E33-A388-83FBE4CE0AF5}"/>
          </ac:picMkLst>
        </pc:picChg>
      </pc:sldChg>
      <pc:sldChg chg="addSp add ord">
        <pc:chgData name="Carsten Skovgaard Andersen" userId="c9c5b69fe159b0c9" providerId="LiveId" clId="{AA5460F1-EFEA-4D08-AE5A-523E5F510185}" dt="2020-05-25T16:07:57.233" v="335"/>
        <pc:sldMkLst>
          <pc:docMk/>
          <pc:sldMk cId="3073525736" sldId="317"/>
        </pc:sldMkLst>
        <pc:picChg chg="add">
          <ac:chgData name="Carsten Skovgaard Andersen" userId="c9c5b69fe159b0c9" providerId="LiveId" clId="{AA5460F1-EFEA-4D08-AE5A-523E5F510185}" dt="2020-05-25T15:43:22.398" v="253"/>
          <ac:picMkLst>
            <pc:docMk/>
            <pc:sldMk cId="3073525736" sldId="317"/>
            <ac:picMk id="2" creationId="{A215D040-79CB-4F5F-9D78-D51D13B26CD7}"/>
          </ac:picMkLst>
        </pc:picChg>
      </pc:sldChg>
      <pc:sldChg chg="addSp delSp add ord">
        <pc:chgData name="Carsten Skovgaard Andersen" userId="c9c5b69fe159b0c9" providerId="LiveId" clId="{AA5460F1-EFEA-4D08-AE5A-523E5F510185}" dt="2020-05-26T06:42:51.354" v="337"/>
        <pc:sldMkLst>
          <pc:docMk/>
          <pc:sldMk cId="3120337548" sldId="318"/>
        </pc:sldMkLst>
        <pc:picChg chg="add del">
          <ac:chgData name="Carsten Skovgaard Andersen" userId="c9c5b69fe159b0c9" providerId="LiveId" clId="{AA5460F1-EFEA-4D08-AE5A-523E5F510185}" dt="2020-05-26T06:42:46.403" v="336" actId="478"/>
          <ac:picMkLst>
            <pc:docMk/>
            <pc:sldMk cId="3120337548" sldId="318"/>
            <ac:picMk id="2" creationId="{4B1464E4-8FB7-4542-8BA0-1AD19B728489}"/>
          </ac:picMkLst>
        </pc:picChg>
        <pc:picChg chg="add">
          <ac:chgData name="Carsten Skovgaard Andersen" userId="c9c5b69fe159b0c9" providerId="LiveId" clId="{AA5460F1-EFEA-4D08-AE5A-523E5F510185}" dt="2020-05-26T06:42:51.354" v="337"/>
          <ac:picMkLst>
            <pc:docMk/>
            <pc:sldMk cId="3120337548" sldId="318"/>
            <ac:picMk id="3" creationId="{D9168069-AD71-42A4-BAD3-470844BB1CC1}"/>
          </ac:picMkLst>
        </pc:picChg>
      </pc:sldChg>
      <pc:sldChg chg="modSp add">
        <pc:chgData name="Carsten Skovgaard Andersen" userId="c9c5b69fe159b0c9" providerId="LiveId" clId="{AA5460F1-EFEA-4D08-AE5A-523E5F510185}" dt="2020-05-26T06:45:38.305" v="381" actId="20577"/>
        <pc:sldMkLst>
          <pc:docMk/>
          <pc:sldMk cId="1135904348" sldId="319"/>
        </pc:sldMkLst>
        <pc:spChg chg="mod">
          <ac:chgData name="Carsten Skovgaard Andersen" userId="c9c5b69fe159b0c9" providerId="LiveId" clId="{AA5460F1-EFEA-4D08-AE5A-523E5F510185}" dt="2020-05-26T06:43:24.895" v="338" actId="20577"/>
          <ac:spMkLst>
            <pc:docMk/>
            <pc:sldMk cId="1135904348" sldId="319"/>
            <ac:spMk id="2" creationId="{36646E89-D2CA-4139-8D68-A0530864D1A7}"/>
          </ac:spMkLst>
        </pc:spChg>
        <pc:spChg chg="mod">
          <ac:chgData name="Carsten Skovgaard Andersen" userId="c9c5b69fe159b0c9" providerId="LiveId" clId="{AA5460F1-EFEA-4D08-AE5A-523E5F510185}" dt="2020-05-26T06:45:38.305" v="381" actId="20577"/>
          <ac:spMkLst>
            <pc:docMk/>
            <pc:sldMk cId="1135904348" sldId="319"/>
            <ac:spMk id="3" creationId="{B0BE83DA-CEDC-4ECF-AD32-4A20FE73D89A}"/>
          </ac:spMkLst>
        </pc:spChg>
        <pc:spChg chg="mod">
          <ac:chgData name="Carsten Skovgaard Andersen" userId="c9c5b69fe159b0c9" providerId="LiveId" clId="{AA5460F1-EFEA-4D08-AE5A-523E5F510185}" dt="2020-05-25T16:01:39.538" v="333" actId="207"/>
          <ac:spMkLst>
            <pc:docMk/>
            <pc:sldMk cId="1135904348" sldId="319"/>
            <ac:spMk id="4" creationId="{A1A3677D-9F4A-4D3D-9C4A-B57C40AD0B30}"/>
          </ac:spMkLst>
        </pc:spChg>
      </pc:sldChg>
      <pc:sldChg chg="add del">
        <pc:chgData name="Carsten Skovgaard Andersen" userId="c9c5b69fe159b0c9" providerId="LiveId" clId="{AA5460F1-EFEA-4D08-AE5A-523E5F510185}" dt="2020-05-25T15:54:49.944" v="284" actId="2696"/>
        <pc:sldMkLst>
          <pc:docMk/>
          <pc:sldMk cId="884877513" sldId="320"/>
        </pc:sldMkLst>
      </pc:sldChg>
      <pc:sldChg chg="addSp modSp add">
        <pc:chgData name="Carsten Skovgaard Andersen" userId="c9c5b69fe159b0c9" providerId="LiveId" clId="{AA5460F1-EFEA-4D08-AE5A-523E5F510185}" dt="2020-05-26T07:56:22.873" v="385" actId="27614"/>
        <pc:sldMkLst>
          <pc:docMk/>
          <pc:sldMk cId="1212770827" sldId="320"/>
        </pc:sldMkLst>
        <pc:picChg chg="add mod">
          <ac:chgData name="Carsten Skovgaard Andersen" userId="c9c5b69fe159b0c9" providerId="LiveId" clId="{AA5460F1-EFEA-4D08-AE5A-523E5F510185}" dt="2020-05-26T07:56:22.873" v="385" actId="27614"/>
          <ac:picMkLst>
            <pc:docMk/>
            <pc:sldMk cId="1212770827" sldId="320"/>
            <ac:picMk id="3" creationId="{D69F867C-D885-49BA-B201-F4A15D526833}"/>
          </ac:picMkLst>
        </pc:picChg>
      </pc:sldChg>
      <pc:sldChg chg="modSp add del">
        <pc:chgData name="Carsten Skovgaard Andersen" userId="c9c5b69fe159b0c9" providerId="LiveId" clId="{AA5460F1-EFEA-4D08-AE5A-523E5F510185}" dt="2020-05-25T15:54:37.446" v="282" actId="2696"/>
        <pc:sldMkLst>
          <pc:docMk/>
          <pc:sldMk cId="1318004456" sldId="320"/>
        </pc:sldMkLst>
        <pc:picChg chg="mod">
          <ac:chgData name="Carsten Skovgaard Andersen" userId="c9c5b69fe159b0c9" providerId="LiveId" clId="{AA5460F1-EFEA-4D08-AE5A-523E5F510185}" dt="2020-05-25T15:54:31.569" v="281" actId="14100"/>
          <ac:picMkLst>
            <pc:docMk/>
            <pc:sldMk cId="1318004456" sldId="320"/>
            <ac:picMk id="2" creationId="{4B1464E4-8FB7-4542-8BA0-1AD19B728489}"/>
          </ac:picMkLst>
        </pc:picChg>
      </pc:sldChg>
      <pc:sldChg chg="addSp modSp add del">
        <pc:chgData name="Carsten Skovgaard Andersen" userId="c9c5b69fe159b0c9" providerId="LiveId" clId="{AA5460F1-EFEA-4D08-AE5A-523E5F510185}" dt="2020-05-26T07:59:44.569" v="393" actId="2696"/>
        <pc:sldMkLst>
          <pc:docMk/>
          <pc:sldMk cId="4273734286" sldId="321"/>
        </pc:sldMkLst>
        <pc:picChg chg="add mod">
          <ac:chgData name="Carsten Skovgaard Andersen" userId="c9c5b69fe159b0c9" providerId="LiveId" clId="{AA5460F1-EFEA-4D08-AE5A-523E5F510185}" dt="2020-05-26T07:56:48.577" v="388" actId="962"/>
          <ac:picMkLst>
            <pc:docMk/>
            <pc:sldMk cId="4273734286" sldId="321"/>
            <ac:picMk id="3" creationId="{2E6A0464-EFC1-4A4F-9883-1B0972E073B0}"/>
          </ac:picMkLst>
        </pc:picChg>
      </pc:sldChg>
      <pc:sldChg chg="addSp modSp add ord">
        <pc:chgData name="Carsten Skovgaard Andersen" userId="c9c5b69fe159b0c9" providerId="LiveId" clId="{AA5460F1-EFEA-4D08-AE5A-523E5F510185}" dt="2020-05-26T07:59:31.554" v="392"/>
        <pc:sldMkLst>
          <pc:docMk/>
          <pc:sldMk cId="1958797715" sldId="322"/>
        </pc:sldMkLst>
        <pc:picChg chg="add mod">
          <ac:chgData name="Carsten Skovgaard Andersen" userId="c9c5b69fe159b0c9" providerId="LiveId" clId="{AA5460F1-EFEA-4D08-AE5A-523E5F510185}" dt="2020-05-26T07:59:14.071" v="391" actId="27614"/>
          <ac:picMkLst>
            <pc:docMk/>
            <pc:sldMk cId="1958797715" sldId="322"/>
            <ac:picMk id="3" creationId="{5DE41CFF-21BA-44C8-BC42-031C3A863DEB}"/>
          </ac:picMkLst>
        </pc:picChg>
      </pc:sldChg>
      <pc:sldChg chg="modSp add ord">
        <pc:chgData name="Carsten Skovgaard Andersen" userId="c9c5b69fe159b0c9" providerId="LiveId" clId="{AA5460F1-EFEA-4D08-AE5A-523E5F510185}" dt="2020-05-26T08:01:38.584" v="437"/>
        <pc:sldMkLst>
          <pc:docMk/>
          <pc:sldMk cId="4210143223" sldId="323"/>
        </pc:sldMkLst>
        <pc:spChg chg="mod">
          <ac:chgData name="Carsten Skovgaard Andersen" userId="c9c5b69fe159b0c9" providerId="LiveId" clId="{AA5460F1-EFEA-4D08-AE5A-523E5F510185}" dt="2020-05-26T08:01:12.311" v="410" actId="20577"/>
          <ac:spMkLst>
            <pc:docMk/>
            <pc:sldMk cId="4210143223" sldId="323"/>
            <ac:spMk id="2" creationId="{7C706480-8F0A-45FB-981A-B23D3509F893}"/>
          </ac:spMkLst>
        </pc:spChg>
        <pc:spChg chg="mod">
          <ac:chgData name="Carsten Skovgaard Andersen" userId="c9c5b69fe159b0c9" providerId="LiveId" clId="{AA5460F1-EFEA-4D08-AE5A-523E5F510185}" dt="2020-05-26T08:01:31.403" v="436" actId="20577"/>
          <ac:spMkLst>
            <pc:docMk/>
            <pc:sldMk cId="4210143223" sldId="323"/>
            <ac:spMk id="3" creationId="{6B4CE9C2-D785-4902-AA40-D669D6A5CBA4}"/>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B16D30-F135-4631-A4F1-F31A368CAE6F}"/>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9F34BE5-3239-4959-8E15-170E916083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B9B8AC6-1FB4-484A-9A56-68EA14472248}"/>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5" name="Pladsholder til sidefod 4">
            <a:extLst>
              <a:ext uri="{FF2B5EF4-FFF2-40B4-BE49-F238E27FC236}">
                <a16:creationId xmlns:a16="http://schemas.microsoft.com/office/drawing/2014/main" id="{5B63826B-C1BA-4292-8915-68941176412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9980556-9E4C-4F28-9D8C-F0612BCBEC3F}"/>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2525774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7B6D29-3B2A-4E33-BBB2-53A0CA8F9122}"/>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6EF6D90E-121A-4F1F-95E6-9BC1582F2E4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AB78FDE-C992-499E-9B57-7355174A13F0}"/>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5" name="Pladsholder til sidefod 4">
            <a:extLst>
              <a:ext uri="{FF2B5EF4-FFF2-40B4-BE49-F238E27FC236}">
                <a16:creationId xmlns:a16="http://schemas.microsoft.com/office/drawing/2014/main" id="{4A746101-D3A4-4634-824F-497E8EB69D6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8DC572A-41F1-4E63-900E-9996C66304CD}"/>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2269566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6B5AB619-B12B-4010-ABB4-2BDF32C713E3}"/>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D374362-07C2-4B54-8080-3AF5481E75C5}"/>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77D906D-BEE8-4113-9E41-B8C8C6259E57}"/>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5" name="Pladsholder til sidefod 4">
            <a:extLst>
              <a:ext uri="{FF2B5EF4-FFF2-40B4-BE49-F238E27FC236}">
                <a16:creationId xmlns:a16="http://schemas.microsoft.com/office/drawing/2014/main" id="{A6C1E95C-57C7-45D5-B8AC-CE63D35129D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7CA6D15-D382-49D2-BB32-A743997A01F1}"/>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137594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C2D519-5E7F-47A8-99D7-77FAAC8D83B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C3FCB629-6C01-428E-96CF-57E84CB34FF7}"/>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6F51592-C281-4792-9F37-D1385D65075F}"/>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5" name="Pladsholder til sidefod 4">
            <a:extLst>
              <a:ext uri="{FF2B5EF4-FFF2-40B4-BE49-F238E27FC236}">
                <a16:creationId xmlns:a16="http://schemas.microsoft.com/office/drawing/2014/main" id="{B4A595EA-ECB9-456B-890B-91BA2A3BA46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E7B6203-8C7D-4250-971D-25841068B11B}"/>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2760485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2201E4-F179-49E5-9DF4-293C9FBF8EE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B39A0BE1-1393-4716-AEA4-E5B84C55D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1A5F5864-034B-4C79-8BB5-74CF9B664BFF}"/>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5" name="Pladsholder til sidefod 4">
            <a:extLst>
              <a:ext uri="{FF2B5EF4-FFF2-40B4-BE49-F238E27FC236}">
                <a16:creationId xmlns:a16="http://schemas.microsoft.com/office/drawing/2014/main" id="{3B0E6243-A133-46F1-9083-41D543364D5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12372ED-8597-4445-B78D-01E0CB1238DA}"/>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365384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6B0136-63B2-4F22-984E-2C2DAAA38AB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1302ABD-D0EC-4EB1-93EB-8582B15672B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AC4D359-78E2-4902-9B5F-AEB28B940A2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BF376913-7DE6-4B74-8D1C-0349F2F5E347}"/>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6" name="Pladsholder til sidefod 5">
            <a:extLst>
              <a:ext uri="{FF2B5EF4-FFF2-40B4-BE49-F238E27FC236}">
                <a16:creationId xmlns:a16="http://schemas.microsoft.com/office/drawing/2014/main" id="{EED029DF-FD1F-4F53-B41F-B7EA13E3D92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165FE45-D742-4234-86F6-5243018628A0}"/>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1281390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B89B0E-9426-49DD-AA0E-840B6F4D90AC}"/>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9D4A47E-A429-4187-8D93-4465EEB91E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6179E529-8F8A-4274-8521-2ADB0B140DD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FAA105B-9B84-43AD-BC08-2D93FEA0AD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E82D5694-685F-4584-81A8-F764242B5137}"/>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D30E51F-84FF-47A9-A63B-D04A74A52ED0}"/>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8" name="Pladsholder til sidefod 7">
            <a:extLst>
              <a:ext uri="{FF2B5EF4-FFF2-40B4-BE49-F238E27FC236}">
                <a16:creationId xmlns:a16="http://schemas.microsoft.com/office/drawing/2014/main" id="{9EA39CD6-AF6A-4A93-BAB1-12E06D5D88D6}"/>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F3E611D-EC36-4A53-B591-CE825C4E0A10}"/>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1527271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374740-5EB1-4299-983A-8A4F0760B7E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3D6A356-C0BF-47EE-9CB4-1FB9FD6896EB}"/>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4" name="Pladsholder til sidefod 3">
            <a:extLst>
              <a:ext uri="{FF2B5EF4-FFF2-40B4-BE49-F238E27FC236}">
                <a16:creationId xmlns:a16="http://schemas.microsoft.com/office/drawing/2014/main" id="{97B95E45-AD94-4EF8-ACF4-3080E4FEDFB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7D5AAE5-237A-4CED-9B21-9D7880A19E05}"/>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340515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A6B066-DADB-4884-8022-82F3AA44F01B}"/>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3" name="Pladsholder til sidefod 2">
            <a:extLst>
              <a:ext uri="{FF2B5EF4-FFF2-40B4-BE49-F238E27FC236}">
                <a16:creationId xmlns:a16="http://schemas.microsoft.com/office/drawing/2014/main" id="{5B10B035-8076-4192-A995-F085E72EA02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C9E5007D-87E6-45CA-9EEF-06D1E53736ED}"/>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2066147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4AE274-4F88-4BE0-89D4-53AE089108D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B983C62C-9F95-4253-A8EA-8AD0EA60EE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BE5F4B1-F77B-4FAB-91C0-FBB92233F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3E3C146-860B-4AB3-9772-2B0D69A8A106}"/>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6" name="Pladsholder til sidefod 5">
            <a:extLst>
              <a:ext uri="{FF2B5EF4-FFF2-40B4-BE49-F238E27FC236}">
                <a16:creationId xmlns:a16="http://schemas.microsoft.com/office/drawing/2014/main" id="{B19F8342-87E7-41CA-ADF5-55ECF340DA4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C7C534C-AF0C-46D3-813B-10CB324EBBBF}"/>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771993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DFB9BF-AFCD-4151-B86A-1C7F4AEDD4F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204AA9E2-A52A-4B49-B4D7-D95EE94F35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65CFF5C4-C2C2-47E8-BF23-2A7FCAE909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C581A75-74CD-4680-8A7C-0C71FC28FF20}"/>
              </a:ext>
            </a:extLst>
          </p:cNvPr>
          <p:cNvSpPr>
            <a:spLocks noGrp="1"/>
          </p:cNvSpPr>
          <p:nvPr>
            <p:ph type="dt" sz="half" idx="10"/>
          </p:nvPr>
        </p:nvSpPr>
        <p:spPr/>
        <p:txBody>
          <a:bodyPr/>
          <a:lstStyle/>
          <a:p>
            <a:fld id="{0C5A96A1-A0A3-4E27-82D6-4B01FD98C2AB}" type="datetimeFigureOut">
              <a:rPr lang="da-DK" smtClean="0"/>
              <a:t>03-06-2020</a:t>
            </a:fld>
            <a:endParaRPr lang="da-DK"/>
          </a:p>
        </p:txBody>
      </p:sp>
      <p:sp>
        <p:nvSpPr>
          <p:cNvPr id="6" name="Pladsholder til sidefod 5">
            <a:extLst>
              <a:ext uri="{FF2B5EF4-FFF2-40B4-BE49-F238E27FC236}">
                <a16:creationId xmlns:a16="http://schemas.microsoft.com/office/drawing/2014/main" id="{AE81FA8B-202A-4159-8FA7-2F9027646BEB}"/>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ADA2175-2EE6-4977-A641-580C27A9F946}"/>
              </a:ext>
            </a:extLst>
          </p:cNvPr>
          <p:cNvSpPr>
            <a:spLocks noGrp="1"/>
          </p:cNvSpPr>
          <p:nvPr>
            <p:ph type="sldNum" sz="quarter" idx="12"/>
          </p:nvPr>
        </p:nvSpPr>
        <p:spPr/>
        <p:txBody>
          <a:bodyPr/>
          <a:lstStyle/>
          <a:p>
            <a:fld id="{F74A7190-720D-4DE9-9033-ACEBD0323760}" type="slidenum">
              <a:rPr lang="da-DK" smtClean="0"/>
              <a:t>‹nr.›</a:t>
            </a:fld>
            <a:endParaRPr lang="da-DK"/>
          </a:p>
        </p:txBody>
      </p:sp>
    </p:spTree>
    <p:extLst>
      <p:ext uri="{BB962C8B-B14F-4D97-AF65-F5344CB8AC3E}">
        <p14:creationId xmlns:p14="http://schemas.microsoft.com/office/powerpoint/2010/main" val="108247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BB74021-28B2-42C1-BAB3-E7292AAEB9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CE4ACE18-8BB1-47C5-A958-330D1589ED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44B75F4-BAE7-4714-893D-3DA7AD1AD7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A96A1-A0A3-4E27-82D6-4B01FD98C2AB}" type="datetimeFigureOut">
              <a:rPr lang="da-DK" smtClean="0"/>
              <a:t>03-06-2020</a:t>
            </a:fld>
            <a:endParaRPr lang="da-DK"/>
          </a:p>
        </p:txBody>
      </p:sp>
      <p:sp>
        <p:nvSpPr>
          <p:cNvPr id="5" name="Pladsholder til sidefod 4">
            <a:extLst>
              <a:ext uri="{FF2B5EF4-FFF2-40B4-BE49-F238E27FC236}">
                <a16:creationId xmlns:a16="http://schemas.microsoft.com/office/drawing/2014/main" id="{51F1FD5B-D3D5-479D-898E-B23F1A455F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2BB350C2-96F1-4D18-B456-BFEA20D435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4A7190-720D-4DE9-9033-ACEBD0323760}" type="slidenum">
              <a:rPr lang="da-DK" smtClean="0"/>
              <a:t>‹nr.›</a:t>
            </a:fld>
            <a:endParaRPr lang="da-DK"/>
          </a:p>
        </p:txBody>
      </p:sp>
    </p:spTree>
    <p:extLst>
      <p:ext uri="{BB962C8B-B14F-4D97-AF65-F5344CB8AC3E}">
        <p14:creationId xmlns:p14="http://schemas.microsoft.com/office/powerpoint/2010/main" val="2878126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t.co/MLJG6z9pXX?amp=1" TargetMode="External"/><Relationship Id="rId2" Type="http://schemas.openxmlformats.org/officeDocument/2006/relationships/hyperlink" Target="https://twitter.com/hashtag/India?src=hashtag_click"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twitter.com/hashtag/Sentinel2?src=hashtag_click" TargetMode="External"/><Relationship Id="rId2" Type="http://schemas.openxmlformats.org/officeDocument/2006/relationships/hyperlink" Target="https://twitter.com/CopernicusE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hyperlink" Target="https://twitter.com/hashtag/India?src=hashtag_click"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hyperlink" Target="https://twitter.com/ai6yrham" TargetMode="External"/><Relationship Id="rId13" Type="http://schemas.openxmlformats.org/officeDocument/2006/relationships/hyperlink" Target="https://twitter.com/GuillermoRein" TargetMode="External"/><Relationship Id="rId3" Type="http://schemas.openxmlformats.org/officeDocument/2006/relationships/hyperlink" Target="https://twitter.com/CopernicusEU" TargetMode="External"/><Relationship Id="rId7" Type="http://schemas.openxmlformats.org/officeDocument/2006/relationships/hyperlink" Target="https://twitter.com/RSFireNerd" TargetMode="External"/><Relationship Id="rId12" Type="http://schemas.openxmlformats.org/officeDocument/2006/relationships/hyperlink" Target="https://twitter.com/RussellDengel" TargetMode="External"/><Relationship Id="rId2" Type="http://schemas.openxmlformats.org/officeDocument/2006/relationships/hyperlink" Target="https://twitter.com/hashtag/wildfire?src=hashtag_click" TargetMode="External"/><Relationship Id="rId1" Type="http://schemas.openxmlformats.org/officeDocument/2006/relationships/slideLayout" Target="../slideLayouts/slideLayout1.xml"/><Relationship Id="rId6" Type="http://schemas.openxmlformats.org/officeDocument/2006/relationships/hyperlink" Target="https://twitter.com/Seana_Davis" TargetMode="External"/><Relationship Id="rId11" Type="http://schemas.openxmlformats.org/officeDocument/2006/relationships/hyperlink" Target="https://twitter.com/OroraTech" TargetMode="External"/><Relationship Id="rId5" Type="http://schemas.openxmlformats.org/officeDocument/2006/relationships/hyperlink" Target="https://twitter.com/hashtag/Russia?src=hashtag_click" TargetMode="External"/><Relationship Id="rId10" Type="http://schemas.openxmlformats.org/officeDocument/2006/relationships/hyperlink" Target="https://twitter.com/stracma" TargetMode="External"/><Relationship Id="rId4" Type="http://schemas.openxmlformats.org/officeDocument/2006/relationships/hyperlink" Target="https://twitter.com/hashtag/Sentinel2?src=hashtag_click" TargetMode="External"/><Relationship Id="rId9" Type="http://schemas.openxmlformats.org/officeDocument/2006/relationships/hyperlink" Target="https://twitter.com/dr_firelady" TargetMode="External"/><Relationship Id="rId14" Type="http://schemas.openxmlformats.org/officeDocument/2006/relationships/hyperlink" Target="https://twitter.com/adamvaughan_uk"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twitter.com/hashtag/Sentinel2?src=hashtag_click" TargetMode="External"/><Relationship Id="rId7" Type="http://schemas.openxmlformats.org/officeDocument/2006/relationships/image" Target="../media/image26.jpeg"/><Relationship Id="rId2" Type="http://schemas.openxmlformats.org/officeDocument/2006/relationships/hyperlink" Target="https://twitter.com/CopernicusEU" TargetMode="Externa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hyperlink" Target="https://t.co/ZPt0SXrjxj?amp=1" TargetMode="External"/><Relationship Id="rId4" Type="http://schemas.openxmlformats.org/officeDocument/2006/relationships/hyperlink" Target="https://twitter.com/hashtag/Chile?src=hashtag_click"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twitter.com/hashtag/Sentinel2?src=hashtag_click" TargetMode="External"/><Relationship Id="rId2" Type="http://schemas.openxmlformats.org/officeDocument/2006/relationships/hyperlink" Target="https://twitter.com/CopernicusEU" TargetMode="External"/><Relationship Id="rId1" Type="http://schemas.openxmlformats.org/officeDocument/2006/relationships/slideLayout" Target="../slideLayouts/slideLayout2.xml"/><Relationship Id="rId5" Type="http://schemas.openxmlformats.org/officeDocument/2006/relationships/hyperlink" Target="https://twitter.com/hashtag/BiodiversityDay?src=hashtag_click" TargetMode="External"/><Relationship Id="rId4" Type="http://schemas.openxmlformats.org/officeDocument/2006/relationships/hyperlink" Target="https://t.co/q9EB4qJSao?amp=1"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www.sentinel-hub.com/explore/eobrowser/" TargetMode="Externa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hyperlink" Target="https://www.youtube.com/watch?v=4cDW2s91tks&amp;list=PLAB89FDE74DAFF873&amp;index=7" TargetMode="External"/><Relationship Id="rId13" Type="http://schemas.openxmlformats.org/officeDocument/2006/relationships/hyperlink" Target="https://www.youtube.com/watch?v=906D7qw2dPg&amp;list=PL221A6233C4B4DD9E&amp;index=6" TargetMode="External"/><Relationship Id="rId3" Type="http://schemas.openxmlformats.org/officeDocument/2006/relationships/hyperlink" Target="https://www.youtube.com/watch?v=JQ5e2KTUDnI&amp;list=PL221A6233C4B4DD9E" TargetMode="External"/><Relationship Id="rId7" Type="http://schemas.openxmlformats.org/officeDocument/2006/relationships/hyperlink" Target="https://www.youtube.com/watch?v=xCmR0emCNmw&amp;list=PLAB89FDE74DAFF873&amp;index=4" TargetMode="External"/><Relationship Id="rId12" Type="http://schemas.openxmlformats.org/officeDocument/2006/relationships/hyperlink" Target="https://www.youtube.com/watch?v=yrimU63nNs8&amp;list=PL221A6233C4B4DD9E&amp;index=5" TargetMode="External"/><Relationship Id="rId2" Type="http://schemas.openxmlformats.org/officeDocument/2006/relationships/hyperlink" Target="https://www.esa.int/Applications/Observing_the_Earth/ESA_for_Earth" TargetMode="External"/><Relationship Id="rId1" Type="http://schemas.openxmlformats.org/officeDocument/2006/relationships/slideLayout" Target="../slideLayouts/slideLayout4.xml"/><Relationship Id="rId6" Type="http://schemas.openxmlformats.org/officeDocument/2006/relationships/hyperlink" Target="https://www.youtube.com/watch?v=KrQfFdKVpIY&amp;list=PLAB89FDE74DAFF873&amp;index=1" TargetMode="External"/><Relationship Id="rId11" Type="http://schemas.openxmlformats.org/officeDocument/2006/relationships/hyperlink" Target="https://www.youtube.com/watch?v=f4r1uNNa0-4&amp;list=PL221A6233C4B4DD9E&amp;index=4" TargetMode="External"/><Relationship Id="rId5" Type="http://schemas.openxmlformats.org/officeDocument/2006/relationships/hyperlink" Target="https://www.youtube.com/watch?v=ARpxtAKsORw&amp;list=PLAB89FDE74DAFF873&amp;index=6" TargetMode="External"/><Relationship Id="rId10" Type="http://schemas.openxmlformats.org/officeDocument/2006/relationships/hyperlink" Target="https://www.youtube.com/watch?v=23HmEJL2dqw&amp;list=PL221A6233C4B4DD9E&amp;index=3" TargetMode="External"/><Relationship Id="rId4" Type="http://schemas.openxmlformats.org/officeDocument/2006/relationships/hyperlink" Target="https://www.youtube.com/watch?v=Ofb2pNQc424&amp;list=PLAB89FDE74DAFF873" TargetMode="External"/><Relationship Id="rId9" Type="http://schemas.openxmlformats.org/officeDocument/2006/relationships/hyperlink" Target="https://www.youtube.com/watch?v=oS2P_nLlx9E&amp;feature=emb_rel_end" TargetMode="External"/><Relationship Id="rId14" Type="http://schemas.openxmlformats.org/officeDocument/2006/relationships/hyperlink" Target="https://www.youtube.com/watch?v=Aq1v950cWZE&amp;list=PL221A6233C4B4DD9E&amp;index=7"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youtube.com/watch?v=8ZPHf_pXr6c&amp;list=PL221A6233C4B4DD9E&amp;index=21" TargetMode="External"/><Relationship Id="rId13" Type="http://schemas.openxmlformats.org/officeDocument/2006/relationships/hyperlink" Target="https://www.youtube.com/watch?v=eqVFP3gu5DI&amp;list=PL221A6233C4B4DD9E&amp;index=82" TargetMode="External"/><Relationship Id="rId3" Type="http://schemas.openxmlformats.org/officeDocument/2006/relationships/hyperlink" Target="https://www.youtube.com/watch?v=XSzDdYacVGI&amp;list=PL221A6233C4B4DD9E&amp;index=9" TargetMode="External"/><Relationship Id="rId7" Type="http://schemas.openxmlformats.org/officeDocument/2006/relationships/hyperlink" Target="https://www.youtube.com/watch?v=-dDzQe6DLA0&amp;list=PL221A6233C4B4DD9E&amp;index=20" TargetMode="External"/><Relationship Id="rId12" Type="http://schemas.openxmlformats.org/officeDocument/2006/relationships/hyperlink" Target="https://www.youtube.com/watch?v=EoZ-J0RcZNw&amp;list=PL221A6233C4B4DD9E&amp;index=71" TargetMode="External"/><Relationship Id="rId2" Type="http://schemas.openxmlformats.org/officeDocument/2006/relationships/hyperlink" Target="https://www.youtube.com/watch?v=gFiOUCrvsVg&amp;list=PL221A6233C4B4DD9E&amp;index=8" TargetMode="External"/><Relationship Id="rId1" Type="http://schemas.openxmlformats.org/officeDocument/2006/relationships/slideLayout" Target="../slideLayouts/slideLayout4.xml"/><Relationship Id="rId6" Type="http://schemas.openxmlformats.org/officeDocument/2006/relationships/hyperlink" Target="https://www.youtube.com/watch?v=CZKy_GcHJmA&amp;list=PL221A6233C4B4DD9E&amp;index=19" TargetMode="External"/><Relationship Id="rId11" Type="http://schemas.openxmlformats.org/officeDocument/2006/relationships/hyperlink" Target="https://www.youtube.com/watch?v=CWXqMLBLrZc&amp;list=PL221A6233C4B4DD9E&amp;index=52" TargetMode="External"/><Relationship Id="rId5" Type="http://schemas.openxmlformats.org/officeDocument/2006/relationships/hyperlink" Target="https://www.youtube.com/watch?v=NilqgOiVVPY&amp;list=PL221A6233C4B4DD9E&amp;index=18" TargetMode="External"/><Relationship Id="rId10" Type="http://schemas.openxmlformats.org/officeDocument/2006/relationships/hyperlink" Target="https://www.youtube.com/watch?v=mG1oB9bo0zQ&amp;list=PL221A6233C4B4DD9E&amp;index=23" TargetMode="External"/><Relationship Id="rId4" Type="http://schemas.openxmlformats.org/officeDocument/2006/relationships/hyperlink" Target="https://www.youtube.com/watch?v=2SDepNYs-rU&amp;list=PL221A6233C4B4DD9E&amp;index=17" TargetMode="External"/><Relationship Id="rId9" Type="http://schemas.openxmlformats.org/officeDocument/2006/relationships/hyperlink" Target="https://www.youtube.com/watch?v=9Fc6udsUxVo&amp;list=PL221A6233C4B4DD9E&amp;index=22" TargetMode="External"/><Relationship Id="rId14" Type="http://schemas.openxmlformats.org/officeDocument/2006/relationships/hyperlink" Target="https://www.youtube.com/watch?v=adu3LfaakfA&amp;list=PL221A6233C4B4DD9E&amp;index=83"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EV5b-PryLtY&amp;list=PL221A6233C4B4DD9E&amp;index=363" TargetMode="External"/><Relationship Id="rId13" Type="http://schemas.openxmlformats.org/officeDocument/2006/relationships/hyperlink" Target="https://www.youtube.com/watch?v=1nk7NHEhp8M&amp;list=PL221A6233C4B4DD9E&amp;index=370" TargetMode="External"/><Relationship Id="rId3" Type="http://schemas.openxmlformats.org/officeDocument/2006/relationships/hyperlink" Target="https://www.youtube.com/watch?v=NBxwT-HJM2I&amp;list=PL221A6233C4B4DD9E&amp;index=86" TargetMode="External"/><Relationship Id="rId7" Type="http://schemas.openxmlformats.org/officeDocument/2006/relationships/hyperlink" Target="https://www.youtube.com/watch?v=KxjL6B0qcwM&amp;list=PL221A6233C4B4DD9E&amp;index=283" TargetMode="External"/><Relationship Id="rId12" Type="http://schemas.openxmlformats.org/officeDocument/2006/relationships/hyperlink" Target="https://www.youtube.com/watch?v=iOxanlCVO6w&amp;list=PL221A6233C4B4DD9E&amp;index=371" TargetMode="External"/><Relationship Id="rId2" Type="http://schemas.openxmlformats.org/officeDocument/2006/relationships/hyperlink" Target="https://www.youtube.com/watch?v=72flAH9_Y38&amp;list=PL221A6233C4B4DD9E&amp;index=84" TargetMode="External"/><Relationship Id="rId1" Type="http://schemas.openxmlformats.org/officeDocument/2006/relationships/slideLayout" Target="../slideLayouts/slideLayout4.xml"/><Relationship Id="rId6" Type="http://schemas.openxmlformats.org/officeDocument/2006/relationships/hyperlink" Target="https://www.youtube.com/watch?v=sCjtcTDoNeU&amp;list=PL221A6233C4B4DD9E&amp;index=232" TargetMode="External"/><Relationship Id="rId11" Type="http://schemas.openxmlformats.org/officeDocument/2006/relationships/hyperlink" Target="https://www.youtube.com/watch?v=gG9IvIHvYuw&amp;list=PL221A6233C4B4DD9E&amp;index=391" TargetMode="External"/><Relationship Id="rId5" Type="http://schemas.openxmlformats.org/officeDocument/2006/relationships/hyperlink" Target="https://www.youtube.com/watch?v=MAcvXZ1xdbs&amp;list=PL221A6233C4B4DD9E&amp;index=222" TargetMode="External"/><Relationship Id="rId10" Type="http://schemas.openxmlformats.org/officeDocument/2006/relationships/hyperlink" Target="https://www.youtube.com/watch?v=pR4ImuCNzMY&amp;list=PL221A6233C4B4DD9E&amp;index=369" TargetMode="External"/><Relationship Id="rId4" Type="http://schemas.openxmlformats.org/officeDocument/2006/relationships/hyperlink" Target="https://www.youtube.com/watch?v=gmJtYbL3uNk&amp;list=PL221A6233C4B4DD9E&amp;index=203" TargetMode="External"/><Relationship Id="rId9" Type="http://schemas.openxmlformats.org/officeDocument/2006/relationships/hyperlink" Target="https://www.youtube.com/watch?v=ERb-3nWyLAI&amp;list=PL221A6233C4B4DD9E&amp;index=368"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Vjg5REQb-Bc&amp;list=PL221A6233C4B4DD9E&amp;index=399" TargetMode="External"/><Relationship Id="rId2" Type="http://schemas.openxmlformats.org/officeDocument/2006/relationships/hyperlink" Target="https://www.youtube.com/watch?v=lKDfsBYzFYY&amp;list=PL221A6233C4B4DD9E&amp;index=420" TargetMode="External"/><Relationship Id="rId1" Type="http://schemas.openxmlformats.org/officeDocument/2006/relationships/slideLayout" Target="../slideLayouts/slideLayout4.xml"/><Relationship Id="rId6" Type="http://schemas.openxmlformats.org/officeDocument/2006/relationships/hyperlink" Target="https://www.youtube.com/watch?v=srM_rC0dOsQ" TargetMode="External"/><Relationship Id="rId5" Type="http://schemas.openxmlformats.org/officeDocument/2006/relationships/hyperlink" Target="https://www.youtube.com/watch?v=1nk7NHEhp8M&amp;list=PL221A6233C4B4DD9E&amp;index=370" TargetMode="External"/><Relationship Id="rId4" Type="http://schemas.openxmlformats.org/officeDocument/2006/relationships/hyperlink" Target="https://www.youtube.com/watch?v=96OvxIaE7gU&amp;list=PL221A6233C4B4DD9E&amp;index=413"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s://apps.sentinel-hub.com/eo-browser-education/"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5B108C-6C7B-49DC-9219-109D74BE69E2}"/>
              </a:ext>
            </a:extLst>
          </p:cNvPr>
          <p:cNvSpPr>
            <a:spLocks noGrp="1"/>
          </p:cNvSpPr>
          <p:nvPr>
            <p:ph type="ctrTitle"/>
          </p:nvPr>
        </p:nvSpPr>
        <p:spPr/>
        <p:txBody>
          <a:bodyPr/>
          <a:lstStyle/>
          <a:p>
            <a:r>
              <a:rPr lang="da-DK" dirty="0"/>
              <a:t>Billeder 3 fra </a:t>
            </a:r>
            <a:r>
              <a:rPr lang="da-DK" dirty="0" err="1"/>
              <a:t>EObrowser</a:t>
            </a:r>
            <a:endParaRPr lang="da-DK" dirty="0"/>
          </a:p>
        </p:txBody>
      </p:sp>
      <p:sp>
        <p:nvSpPr>
          <p:cNvPr id="3" name="Undertitel 2">
            <a:extLst>
              <a:ext uri="{FF2B5EF4-FFF2-40B4-BE49-F238E27FC236}">
                <a16:creationId xmlns:a16="http://schemas.microsoft.com/office/drawing/2014/main" id="{A9DDF368-8008-46C0-82C8-AA379176BD3F}"/>
              </a:ext>
            </a:extLst>
          </p:cNvPr>
          <p:cNvSpPr>
            <a:spLocks noGrp="1"/>
          </p:cNvSpPr>
          <p:nvPr>
            <p:ph type="subTitle" idx="1"/>
          </p:nvPr>
        </p:nvSpPr>
        <p:spPr/>
        <p:txBody>
          <a:bodyPr/>
          <a:lstStyle/>
          <a:p>
            <a:r>
              <a:rPr lang="da-DK" dirty="0"/>
              <a:t>Smukke </a:t>
            </a:r>
            <a:r>
              <a:rPr lang="da-DK" dirty="0" err="1"/>
              <a:t>satellit-billeder</a:t>
            </a:r>
            <a:r>
              <a:rPr lang="da-DK" dirty="0"/>
              <a:t> af Jorden – delt af forskerne</a:t>
            </a:r>
          </a:p>
        </p:txBody>
      </p:sp>
    </p:spTree>
    <p:extLst>
      <p:ext uri="{BB962C8B-B14F-4D97-AF65-F5344CB8AC3E}">
        <p14:creationId xmlns:p14="http://schemas.microsoft.com/office/powerpoint/2010/main" val="1232217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ræ&#10;&#10;Automatisk genereret beskrivelse">
            <a:extLst>
              <a:ext uri="{FF2B5EF4-FFF2-40B4-BE49-F238E27FC236}">
                <a16:creationId xmlns:a16="http://schemas.microsoft.com/office/drawing/2014/main" id="{9909A896-B05D-493F-BA2D-D424700AE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636216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78242-8462-43B8-8442-7F08BA46D566}"/>
              </a:ext>
            </a:extLst>
          </p:cNvPr>
          <p:cNvSpPr>
            <a:spLocks noGrp="1"/>
          </p:cNvSpPr>
          <p:nvPr>
            <p:ph type="ctrTitle"/>
          </p:nvPr>
        </p:nvSpPr>
        <p:spPr/>
        <p:txBody>
          <a:bodyPr/>
          <a:lstStyle/>
          <a:p>
            <a:r>
              <a:rPr lang="da-DK" dirty="0"/>
              <a:t>Vulkanen Stromboli</a:t>
            </a:r>
          </a:p>
        </p:txBody>
      </p:sp>
      <p:sp>
        <p:nvSpPr>
          <p:cNvPr id="3" name="Undertitel 2">
            <a:extLst>
              <a:ext uri="{FF2B5EF4-FFF2-40B4-BE49-F238E27FC236}">
                <a16:creationId xmlns:a16="http://schemas.microsoft.com/office/drawing/2014/main" id="{BBA70FC2-5510-45EC-B7C6-F6A7B7460637}"/>
              </a:ext>
            </a:extLst>
          </p:cNvPr>
          <p:cNvSpPr>
            <a:spLocks noGrp="1"/>
          </p:cNvSpPr>
          <p:nvPr>
            <p:ph type="subTitle" idx="1"/>
          </p:nvPr>
        </p:nvSpPr>
        <p:spPr/>
        <p:txBody>
          <a:bodyPr/>
          <a:lstStyle/>
          <a:p>
            <a:r>
              <a:rPr lang="da-DK" dirty="0"/>
              <a:t>Her er valgt båndet SWIR -Short </a:t>
            </a:r>
            <a:r>
              <a:rPr lang="da-DK" dirty="0" err="1"/>
              <a:t>Wave</a:t>
            </a:r>
            <a:r>
              <a:rPr lang="da-DK" dirty="0"/>
              <a:t> </a:t>
            </a:r>
            <a:r>
              <a:rPr lang="da-DK" dirty="0" err="1"/>
              <a:t>Infrared</a:t>
            </a:r>
            <a:r>
              <a:rPr lang="da-DK" dirty="0"/>
              <a:t> - for at fremhæve varmestrålingen fra </a:t>
            </a:r>
            <a:r>
              <a:rPr lang="da-DK" dirty="0" err="1"/>
              <a:t>vulkan-krateret</a:t>
            </a:r>
            <a:endParaRPr lang="da-DK" dirty="0"/>
          </a:p>
          <a:p>
            <a:endParaRPr lang="da-DK" dirty="0"/>
          </a:p>
        </p:txBody>
      </p:sp>
    </p:spTree>
    <p:extLst>
      <p:ext uri="{BB962C8B-B14F-4D97-AF65-F5344CB8AC3E}">
        <p14:creationId xmlns:p14="http://schemas.microsoft.com/office/powerpoint/2010/main" val="1430060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dyr, blomst&#10;&#10;Automatisk genereret beskrivelse">
            <a:extLst>
              <a:ext uri="{FF2B5EF4-FFF2-40B4-BE49-F238E27FC236}">
                <a16:creationId xmlns:a16="http://schemas.microsoft.com/office/drawing/2014/main" id="{919F2081-6051-4A44-BB24-27A98558E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5960"/>
            <a:ext cx="12192000" cy="5746079"/>
          </a:xfrm>
          <a:prstGeom prst="rect">
            <a:avLst/>
          </a:prstGeom>
        </p:spPr>
      </p:pic>
    </p:spTree>
    <p:extLst>
      <p:ext uri="{BB962C8B-B14F-4D97-AF65-F5344CB8AC3E}">
        <p14:creationId xmlns:p14="http://schemas.microsoft.com/office/powerpoint/2010/main" val="290753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78242-8462-43B8-8442-7F08BA46D566}"/>
              </a:ext>
            </a:extLst>
          </p:cNvPr>
          <p:cNvSpPr>
            <a:spLocks noGrp="1"/>
          </p:cNvSpPr>
          <p:nvPr>
            <p:ph type="ctrTitle"/>
          </p:nvPr>
        </p:nvSpPr>
        <p:spPr/>
        <p:txBody>
          <a:bodyPr/>
          <a:lstStyle/>
          <a:p>
            <a:r>
              <a:rPr lang="da-DK" dirty="0"/>
              <a:t>Den grå </a:t>
            </a:r>
            <a:r>
              <a:rPr lang="da-DK" dirty="0" err="1"/>
              <a:t>gletcher</a:t>
            </a:r>
            <a:r>
              <a:rPr lang="da-DK" dirty="0"/>
              <a:t> i Chile</a:t>
            </a:r>
          </a:p>
        </p:txBody>
      </p:sp>
      <p:sp>
        <p:nvSpPr>
          <p:cNvPr id="3" name="Undertitel 2">
            <a:extLst>
              <a:ext uri="{FF2B5EF4-FFF2-40B4-BE49-F238E27FC236}">
                <a16:creationId xmlns:a16="http://schemas.microsoft.com/office/drawing/2014/main" id="{BBA70FC2-5510-45EC-B7C6-F6A7B7460637}"/>
              </a:ext>
            </a:extLst>
          </p:cNvPr>
          <p:cNvSpPr>
            <a:spLocks noGrp="1"/>
          </p:cNvSpPr>
          <p:nvPr>
            <p:ph type="subTitle" idx="1"/>
          </p:nvPr>
        </p:nvSpPr>
        <p:spPr/>
        <p:txBody>
          <a:bodyPr/>
          <a:lstStyle/>
          <a:p>
            <a:r>
              <a:rPr lang="da-DK" dirty="0"/>
              <a:t>Her er valgt båndet ”Highlight </a:t>
            </a:r>
            <a:r>
              <a:rPr lang="da-DK" dirty="0" err="1"/>
              <a:t>Optimized</a:t>
            </a:r>
            <a:r>
              <a:rPr lang="da-DK" dirty="0"/>
              <a:t> Natural </a:t>
            </a:r>
            <a:r>
              <a:rPr lang="da-DK" dirty="0" err="1"/>
              <a:t>Color</a:t>
            </a:r>
            <a:r>
              <a:rPr lang="da-DK" dirty="0"/>
              <a:t>”  </a:t>
            </a:r>
          </a:p>
        </p:txBody>
      </p:sp>
    </p:spTree>
    <p:extLst>
      <p:ext uri="{BB962C8B-B14F-4D97-AF65-F5344CB8AC3E}">
        <p14:creationId xmlns:p14="http://schemas.microsoft.com/office/powerpoint/2010/main" val="1252567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sne, dækket, sidder, bord&#10;&#10;Automatisk genereret beskrivelse">
            <a:extLst>
              <a:ext uri="{FF2B5EF4-FFF2-40B4-BE49-F238E27FC236}">
                <a16:creationId xmlns:a16="http://schemas.microsoft.com/office/drawing/2014/main" id="{0957424C-505F-4C85-874B-DD7998B3F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2533008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78242-8462-43B8-8442-7F08BA46D566}"/>
              </a:ext>
            </a:extLst>
          </p:cNvPr>
          <p:cNvSpPr>
            <a:spLocks noGrp="1"/>
          </p:cNvSpPr>
          <p:nvPr>
            <p:ph type="ctrTitle"/>
          </p:nvPr>
        </p:nvSpPr>
        <p:spPr/>
        <p:txBody>
          <a:bodyPr/>
          <a:lstStyle/>
          <a:p>
            <a:r>
              <a:rPr lang="da-DK" dirty="0" err="1"/>
              <a:t>Sundarbands</a:t>
            </a:r>
            <a:r>
              <a:rPr lang="da-DK" dirty="0"/>
              <a:t> </a:t>
            </a:r>
            <a:r>
              <a:rPr lang="da-DK" dirty="0" err="1"/>
              <a:t>Mongrove</a:t>
            </a:r>
            <a:r>
              <a:rPr lang="da-DK" dirty="0"/>
              <a:t> skov</a:t>
            </a:r>
          </a:p>
        </p:txBody>
      </p:sp>
      <p:sp>
        <p:nvSpPr>
          <p:cNvPr id="3" name="Undertitel 2">
            <a:extLst>
              <a:ext uri="{FF2B5EF4-FFF2-40B4-BE49-F238E27FC236}">
                <a16:creationId xmlns:a16="http://schemas.microsoft.com/office/drawing/2014/main" id="{BBA70FC2-5510-45EC-B7C6-F6A7B7460637}"/>
              </a:ext>
            </a:extLst>
          </p:cNvPr>
          <p:cNvSpPr>
            <a:spLocks noGrp="1"/>
          </p:cNvSpPr>
          <p:nvPr>
            <p:ph type="subTitle" idx="1"/>
          </p:nvPr>
        </p:nvSpPr>
        <p:spPr/>
        <p:txBody>
          <a:bodyPr/>
          <a:lstStyle/>
          <a:p>
            <a:r>
              <a:rPr lang="da-DK" dirty="0"/>
              <a:t>Her er valgt båndet NDVI –Vegetation Index -, der fremhæver grøn vækst. NDVI er også godt til at vise algeblomstring i de indre danske farvande om sommeren</a:t>
            </a:r>
          </a:p>
        </p:txBody>
      </p:sp>
    </p:spTree>
    <p:extLst>
      <p:ext uri="{BB962C8B-B14F-4D97-AF65-F5344CB8AC3E}">
        <p14:creationId xmlns:p14="http://schemas.microsoft.com/office/powerpoint/2010/main" val="1906344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DF97199-63BD-4B63-91EE-46EF44F74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1715021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78242-8462-43B8-8442-7F08BA46D566}"/>
              </a:ext>
            </a:extLst>
          </p:cNvPr>
          <p:cNvSpPr>
            <a:spLocks noGrp="1"/>
          </p:cNvSpPr>
          <p:nvPr>
            <p:ph type="ctrTitle"/>
          </p:nvPr>
        </p:nvSpPr>
        <p:spPr/>
        <p:txBody>
          <a:bodyPr/>
          <a:lstStyle/>
          <a:p>
            <a:r>
              <a:rPr lang="da-DK" dirty="0"/>
              <a:t>Venedig</a:t>
            </a:r>
          </a:p>
        </p:txBody>
      </p:sp>
      <p:sp>
        <p:nvSpPr>
          <p:cNvPr id="3" name="Undertitel 2">
            <a:extLst>
              <a:ext uri="{FF2B5EF4-FFF2-40B4-BE49-F238E27FC236}">
                <a16:creationId xmlns:a16="http://schemas.microsoft.com/office/drawing/2014/main" id="{BBA70FC2-5510-45EC-B7C6-F6A7B7460637}"/>
              </a:ext>
            </a:extLst>
          </p:cNvPr>
          <p:cNvSpPr>
            <a:spLocks noGrp="1"/>
          </p:cNvSpPr>
          <p:nvPr>
            <p:ph type="subTitle" idx="1"/>
          </p:nvPr>
        </p:nvSpPr>
        <p:spPr/>
        <p:txBody>
          <a:bodyPr/>
          <a:lstStyle/>
          <a:p>
            <a:r>
              <a:rPr lang="da-DK" dirty="0"/>
              <a:t>Her er valgt båndet True </a:t>
            </a:r>
            <a:r>
              <a:rPr lang="da-DK" dirty="0" err="1"/>
              <a:t>Color</a:t>
            </a:r>
            <a:endParaRPr lang="da-DK" dirty="0"/>
          </a:p>
        </p:txBody>
      </p:sp>
    </p:spTree>
    <p:extLst>
      <p:ext uri="{BB962C8B-B14F-4D97-AF65-F5344CB8AC3E}">
        <p14:creationId xmlns:p14="http://schemas.microsoft.com/office/powerpoint/2010/main" val="1225078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ræ&#10;&#10;Automatisk genereret beskrivelse">
            <a:extLst>
              <a:ext uri="{FF2B5EF4-FFF2-40B4-BE49-F238E27FC236}">
                <a16:creationId xmlns:a16="http://schemas.microsoft.com/office/drawing/2014/main" id="{1F6D43DA-E2C1-451E-8F3D-41A1C7495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2370478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78242-8462-43B8-8442-7F08BA46D566}"/>
              </a:ext>
            </a:extLst>
          </p:cNvPr>
          <p:cNvSpPr>
            <a:spLocks noGrp="1"/>
          </p:cNvSpPr>
          <p:nvPr>
            <p:ph type="ctrTitle"/>
          </p:nvPr>
        </p:nvSpPr>
        <p:spPr/>
        <p:txBody>
          <a:bodyPr/>
          <a:lstStyle/>
          <a:p>
            <a:r>
              <a:rPr lang="da-DK" dirty="0"/>
              <a:t>Nord Italien</a:t>
            </a:r>
          </a:p>
        </p:txBody>
      </p:sp>
      <p:sp>
        <p:nvSpPr>
          <p:cNvPr id="3" name="Undertitel 2">
            <a:extLst>
              <a:ext uri="{FF2B5EF4-FFF2-40B4-BE49-F238E27FC236}">
                <a16:creationId xmlns:a16="http://schemas.microsoft.com/office/drawing/2014/main" id="{BBA70FC2-5510-45EC-B7C6-F6A7B7460637}"/>
              </a:ext>
            </a:extLst>
          </p:cNvPr>
          <p:cNvSpPr>
            <a:spLocks noGrp="1"/>
          </p:cNvSpPr>
          <p:nvPr>
            <p:ph type="subTitle" idx="1"/>
          </p:nvPr>
        </p:nvSpPr>
        <p:spPr/>
        <p:txBody>
          <a:bodyPr/>
          <a:lstStyle/>
          <a:p>
            <a:r>
              <a:rPr lang="da-DK" dirty="0"/>
              <a:t>Her er valgt båndet </a:t>
            </a:r>
            <a:r>
              <a:rPr lang="da-DK" dirty="0" err="1"/>
              <a:t>Moisture</a:t>
            </a:r>
            <a:r>
              <a:rPr lang="da-DK" dirty="0"/>
              <a:t> Index for at vise fugtighed</a:t>
            </a:r>
          </a:p>
        </p:txBody>
      </p:sp>
    </p:spTree>
    <p:extLst>
      <p:ext uri="{BB962C8B-B14F-4D97-AF65-F5344CB8AC3E}">
        <p14:creationId xmlns:p14="http://schemas.microsoft.com/office/powerpoint/2010/main" val="3186366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sne, dækket, sidder, bord&#10;&#10;Automatisk genereret beskrivelse">
            <a:extLst>
              <a:ext uri="{FF2B5EF4-FFF2-40B4-BE49-F238E27FC236}">
                <a16:creationId xmlns:a16="http://schemas.microsoft.com/office/drawing/2014/main" id="{0957424C-505F-4C85-874B-DD7998B3F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788815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vand, dyr&#10;&#10;Automatisk genereret beskrivelse">
            <a:extLst>
              <a:ext uri="{FF2B5EF4-FFF2-40B4-BE49-F238E27FC236}">
                <a16:creationId xmlns:a16="http://schemas.microsoft.com/office/drawing/2014/main" id="{C3F0B34D-F57E-4D1A-A5B0-5E8F5B718C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3324059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78242-8462-43B8-8442-7F08BA46D566}"/>
              </a:ext>
            </a:extLst>
          </p:cNvPr>
          <p:cNvSpPr>
            <a:spLocks noGrp="1"/>
          </p:cNvSpPr>
          <p:nvPr>
            <p:ph type="ctrTitle"/>
          </p:nvPr>
        </p:nvSpPr>
        <p:spPr/>
        <p:txBody>
          <a:bodyPr/>
          <a:lstStyle/>
          <a:p>
            <a:r>
              <a:rPr lang="da-DK" dirty="0" err="1"/>
              <a:t>Richat</a:t>
            </a:r>
            <a:r>
              <a:rPr lang="da-DK" dirty="0"/>
              <a:t> strukturen i Mauretanien</a:t>
            </a:r>
          </a:p>
        </p:txBody>
      </p:sp>
      <p:sp>
        <p:nvSpPr>
          <p:cNvPr id="3" name="Undertitel 2">
            <a:extLst>
              <a:ext uri="{FF2B5EF4-FFF2-40B4-BE49-F238E27FC236}">
                <a16:creationId xmlns:a16="http://schemas.microsoft.com/office/drawing/2014/main" id="{BBA70FC2-5510-45EC-B7C6-F6A7B7460637}"/>
              </a:ext>
            </a:extLst>
          </p:cNvPr>
          <p:cNvSpPr>
            <a:spLocks noGrp="1"/>
          </p:cNvSpPr>
          <p:nvPr>
            <p:ph type="subTitle" idx="1"/>
          </p:nvPr>
        </p:nvSpPr>
        <p:spPr/>
        <p:txBody>
          <a:bodyPr/>
          <a:lstStyle/>
          <a:p>
            <a:r>
              <a:rPr lang="da-DK" dirty="0"/>
              <a:t>Her er valgt båndet True </a:t>
            </a:r>
            <a:r>
              <a:rPr lang="da-DK" dirty="0" err="1"/>
              <a:t>Color</a:t>
            </a:r>
            <a:endParaRPr lang="da-DK" dirty="0"/>
          </a:p>
        </p:txBody>
      </p:sp>
    </p:spTree>
    <p:extLst>
      <p:ext uri="{BB962C8B-B14F-4D97-AF65-F5344CB8AC3E}">
        <p14:creationId xmlns:p14="http://schemas.microsoft.com/office/powerpoint/2010/main" val="2523180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natur&#10;&#10;Automatisk genereret beskrivelse">
            <a:extLst>
              <a:ext uri="{FF2B5EF4-FFF2-40B4-BE49-F238E27FC236}">
                <a16:creationId xmlns:a16="http://schemas.microsoft.com/office/drawing/2014/main" id="{8FAC8BDC-DD78-403E-BAA9-B64F32840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1996392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78242-8462-43B8-8442-7F08BA46D566}"/>
              </a:ext>
            </a:extLst>
          </p:cNvPr>
          <p:cNvSpPr>
            <a:spLocks noGrp="1"/>
          </p:cNvSpPr>
          <p:nvPr>
            <p:ph type="ctrTitle"/>
          </p:nvPr>
        </p:nvSpPr>
        <p:spPr/>
        <p:txBody>
          <a:bodyPr/>
          <a:lstStyle/>
          <a:p>
            <a:r>
              <a:rPr lang="da-DK" dirty="0"/>
              <a:t>Bjerringbro</a:t>
            </a:r>
          </a:p>
        </p:txBody>
      </p:sp>
      <p:sp>
        <p:nvSpPr>
          <p:cNvPr id="3" name="Undertitel 2">
            <a:extLst>
              <a:ext uri="{FF2B5EF4-FFF2-40B4-BE49-F238E27FC236}">
                <a16:creationId xmlns:a16="http://schemas.microsoft.com/office/drawing/2014/main" id="{BBA70FC2-5510-45EC-B7C6-F6A7B7460637}"/>
              </a:ext>
            </a:extLst>
          </p:cNvPr>
          <p:cNvSpPr>
            <a:spLocks noGrp="1"/>
          </p:cNvSpPr>
          <p:nvPr>
            <p:ph type="subTitle" idx="1"/>
          </p:nvPr>
        </p:nvSpPr>
        <p:spPr/>
        <p:txBody>
          <a:bodyPr/>
          <a:lstStyle/>
          <a:p>
            <a:r>
              <a:rPr lang="da-DK" dirty="0"/>
              <a:t>Her har jeg taget et billede af Bjerringbro – Jeg var under Education, så jeg kunne vælge båndet: Highlight </a:t>
            </a:r>
            <a:r>
              <a:rPr lang="da-DK" dirty="0" err="1"/>
              <a:t>Optimized</a:t>
            </a:r>
            <a:r>
              <a:rPr lang="da-DK" dirty="0"/>
              <a:t> Natural </a:t>
            </a:r>
            <a:r>
              <a:rPr lang="da-DK" dirty="0" err="1"/>
              <a:t>Color</a:t>
            </a:r>
            <a:r>
              <a:rPr lang="da-DK" dirty="0"/>
              <a:t> </a:t>
            </a:r>
          </a:p>
        </p:txBody>
      </p:sp>
    </p:spTree>
    <p:extLst>
      <p:ext uri="{BB962C8B-B14F-4D97-AF65-F5344CB8AC3E}">
        <p14:creationId xmlns:p14="http://schemas.microsoft.com/office/powerpoint/2010/main" val="2499211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ræ, blomst&#10;&#10;Automatisk genereret beskrivelse">
            <a:extLst>
              <a:ext uri="{FF2B5EF4-FFF2-40B4-BE49-F238E27FC236}">
                <a16:creationId xmlns:a16="http://schemas.microsoft.com/office/drawing/2014/main" id="{6E71D6ED-4507-4586-A0E5-D42682428D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2254530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78242-8462-43B8-8442-7F08BA46D566}"/>
              </a:ext>
            </a:extLst>
          </p:cNvPr>
          <p:cNvSpPr>
            <a:spLocks noGrp="1"/>
          </p:cNvSpPr>
          <p:nvPr>
            <p:ph type="ctrTitle"/>
          </p:nvPr>
        </p:nvSpPr>
        <p:spPr/>
        <p:txBody>
          <a:bodyPr/>
          <a:lstStyle/>
          <a:p>
            <a:r>
              <a:rPr lang="da-DK" dirty="0"/>
              <a:t>Normal, </a:t>
            </a:r>
            <a:r>
              <a:rPr lang="da-DK" dirty="0" err="1"/>
              <a:t>Sentinel</a:t>
            </a:r>
            <a:r>
              <a:rPr lang="da-DK" dirty="0"/>
              <a:t> 5 P</a:t>
            </a:r>
          </a:p>
        </p:txBody>
      </p:sp>
      <p:sp>
        <p:nvSpPr>
          <p:cNvPr id="3" name="Undertitel 2">
            <a:extLst>
              <a:ext uri="{FF2B5EF4-FFF2-40B4-BE49-F238E27FC236}">
                <a16:creationId xmlns:a16="http://schemas.microsoft.com/office/drawing/2014/main" id="{BBA70FC2-5510-45EC-B7C6-F6A7B7460637}"/>
              </a:ext>
            </a:extLst>
          </p:cNvPr>
          <p:cNvSpPr>
            <a:spLocks noGrp="1"/>
          </p:cNvSpPr>
          <p:nvPr>
            <p:ph type="subTitle" idx="1"/>
          </p:nvPr>
        </p:nvSpPr>
        <p:spPr/>
        <p:txBody>
          <a:bodyPr>
            <a:normAutofit fontScale="92500" lnSpcReduction="20000"/>
          </a:bodyPr>
          <a:lstStyle/>
          <a:p>
            <a:r>
              <a:rPr lang="da-DK" dirty="0"/>
              <a:t>Jeg er gået ud af Education under hatten. Jeg er tilbage i Normal. Her har jeg valgt </a:t>
            </a:r>
            <a:r>
              <a:rPr lang="da-DK" dirty="0" err="1"/>
              <a:t>Sentinel</a:t>
            </a:r>
            <a:r>
              <a:rPr lang="da-DK" dirty="0"/>
              <a:t> 5 P, fordi jeg vil </a:t>
            </a:r>
            <a:r>
              <a:rPr lang="da-DK" b="1" dirty="0">
                <a:solidFill>
                  <a:srgbClr val="FF0000"/>
                </a:solidFill>
              </a:rPr>
              <a:t>undersøge udledningen af NO2 under korona-nedlukningen</a:t>
            </a:r>
            <a:r>
              <a:rPr lang="da-DK" dirty="0"/>
              <a:t>. Første foto har jeg taget af Europa den 10. april 2019.</a:t>
            </a:r>
          </a:p>
          <a:p>
            <a:r>
              <a:rPr lang="da-DK" dirty="0"/>
              <a:t>Det ses at udslippet af NO2 er formindsket den 10.4.2020. Jeg vil foreslå flere katalysatorer på udstødningsrørene, når hjulene sættes i gang efter </a:t>
            </a:r>
            <a:r>
              <a:rPr lang="da-DK" dirty="0" err="1"/>
              <a:t>Covid</a:t>
            </a:r>
            <a:r>
              <a:rPr lang="da-DK" dirty="0"/>
              <a:t> 19 krisen.</a:t>
            </a:r>
          </a:p>
        </p:txBody>
      </p:sp>
    </p:spTree>
    <p:extLst>
      <p:ext uri="{BB962C8B-B14F-4D97-AF65-F5344CB8AC3E}">
        <p14:creationId xmlns:p14="http://schemas.microsoft.com/office/powerpoint/2010/main" val="461734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monitor, tv, skærm, spil&#10;&#10;Automatisk genereret beskrivelse">
            <a:extLst>
              <a:ext uri="{FF2B5EF4-FFF2-40B4-BE49-F238E27FC236}">
                <a16:creationId xmlns:a16="http://schemas.microsoft.com/office/drawing/2014/main" id="{56DA3A4A-90A5-42ED-9258-9C472018F9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370"/>
            <a:ext cx="12192000" cy="6271260"/>
          </a:xfrm>
          <a:prstGeom prst="rect">
            <a:avLst/>
          </a:prstGeom>
        </p:spPr>
      </p:pic>
    </p:spTree>
    <p:extLst>
      <p:ext uri="{BB962C8B-B14F-4D97-AF65-F5344CB8AC3E}">
        <p14:creationId xmlns:p14="http://schemas.microsoft.com/office/powerpoint/2010/main" val="3242907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monitor, skærm, tv, stjerne&#10;&#10;Automatisk genereret beskrivelse">
            <a:extLst>
              <a:ext uri="{FF2B5EF4-FFF2-40B4-BE49-F238E27FC236}">
                <a16:creationId xmlns:a16="http://schemas.microsoft.com/office/drawing/2014/main" id="{B2D2F544-5ECF-4CC7-B310-C264EAA3A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370"/>
            <a:ext cx="12192000" cy="6271260"/>
          </a:xfrm>
          <a:prstGeom prst="rect">
            <a:avLst/>
          </a:prstGeom>
        </p:spPr>
      </p:pic>
    </p:spTree>
    <p:extLst>
      <p:ext uri="{BB962C8B-B14F-4D97-AF65-F5344CB8AC3E}">
        <p14:creationId xmlns:p14="http://schemas.microsoft.com/office/powerpoint/2010/main" val="235842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8414C1-435F-441C-929B-101D12196844}"/>
              </a:ext>
            </a:extLst>
          </p:cNvPr>
          <p:cNvSpPr>
            <a:spLocks noGrp="1"/>
          </p:cNvSpPr>
          <p:nvPr>
            <p:ph type="title"/>
          </p:nvPr>
        </p:nvSpPr>
        <p:spPr/>
        <p:txBody>
          <a:bodyPr/>
          <a:lstStyle/>
          <a:p>
            <a:r>
              <a:rPr lang="da-DK" dirty="0"/>
              <a:t>Kunstvandings-cirkler i </a:t>
            </a:r>
            <a:r>
              <a:rPr lang="da-DK" dirty="0" err="1"/>
              <a:t>Saudiarabien</a:t>
            </a:r>
            <a:endParaRPr lang="da-DK" dirty="0"/>
          </a:p>
        </p:txBody>
      </p:sp>
      <p:pic>
        <p:nvPicPr>
          <p:cNvPr id="5" name="Pladsholder til billede 4">
            <a:extLst>
              <a:ext uri="{FF2B5EF4-FFF2-40B4-BE49-F238E27FC236}">
                <a16:creationId xmlns:a16="http://schemas.microsoft.com/office/drawing/2014/main" id="{E062ED89-CE52-4F10-B00E-8EDDDB127C70}"/>
              </a:ext>
            </a:extLst>
          </p:cNvPr>
          <p:cNvPicPr>
            <a:picLocks noGrp="1" noChangeAspect="1"/>
          </p:cNvPicPr>
          <p:nvPr>
            <p:ph type="pic" idx="1"/>
          </p:nvPr>
        </p:nvPicPr>
        <p:blipFill>
          <a:blip r:embed="rId2"/>
          <a:srcRect l="14381" r="14381"/>
          <a:stretch>
            <a:fillRect/>
          </a:stretch>
        </p:blipFill>
        <p:spPr>
          <a:prstGeom prst="rect">
            <a:avLst/>
          </a:prstGeom>
        </p:spPr>
      </p:pic>
      <p:sp>
        <p:nvSpPr>
          <p:cNvPr id="4" name="Pladsholder til tekst 3">
            <a:extLst>
              <a:ext uri="{FF2B5EF4-FFF2-40B4-BE49-F238E27FC236}">
                <a16:creationId xmlns:a16="http://schemas.microsoft.com/office/drawing/2014/main" id="{74017015-2161-4963-944B-D6C1D8E2D8F7}"/>
              </a:ext>
            </a:extLst>
          </p:cNvPr>
          <p:cNvSpPr>
            <a:spLocks noGrp="1"/>
          </p:cNvSpPr>
          <p:nvPr>
            <p:ph type="body" sz="half" idx="2"/>
          </p:nvPr>
        </p:nvSpPr>
        <p:spPr/>
        <p:txBody>
          <a:bodyPr>
            <a:normAutofit/>
          </a:bodyPr>
          <a:lstStyle/>
          <a:p>
            <a:r>
              <a:rPr lang="da-DK" sz="2800" dirty="0"/>
              <a:t>Jeg fandt disse </a:t>
            </a:r>
            <a:r>
              <a:rPr lang="da-DK" sz="2800" dirty="0" err="1"/>
              <a:t>kunstvanings</a:t>
            </a:r>
            <a:r>
              <a:rPr lang="da-DK" sz="2800" dirty="0"/>
              <a:t>-cirkler og </a:t>
            </a:r>
            <a:r>
              <a:rPr lang="da-DK" sz="2800"/>
              <a:t>satte vegetationsbåndet </a:t>
            </a:r>
            <a:r>
              <a:rPr lang="da-DK" sz="2800" dirty="0"/>
              <a:t>på.</a:t>
            </a:r>
          </a:p>
          <a:p>
            <a:endParaRPr lang="da-DK" sz="2800" dirty="0"/>
          </a:p>
          <a:p>
            <a:r>
              <a:rPr lang="da-DK" sz="2800" dirty="0"/>
              <a:t>Hver cirkel er ca. 800 m bred, fordi vandstrålen rækker ca. 400 m</a:t>
            </a:r>
          </a:p>
        </p:txBody>
      </p:sp>
    </p:spTree>
    <p:extLst>
      <p:ext uri="{BB962C8B-B14F-4D97-AF65-F5344CB8AC3E}">
        <p14:creationId xmlns:p14="http://schemas.microsoft.com/office/powerpoint/2010/main" val="32977493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706480-8F0A-45FB-981A-B23D3509F893}"/>
              </a:ext>
            </a:extLst>
          </p:cNvPr>
          <p:cNvSpPr>
            <a:spLocks noGrp="1"/>
          </p:cNvSpPr>
          <p:nvPr>
            <p:ph type="ctrTitle"/>
          </p:nvPr>
        </p:nvSpPr>
        <p:spPr/>
        <p:txBody>
          <a:bodyPr/>
          <a:lstStyle/>
          <a:p>
            <a:r>
              <a:rPr lang="da-DK" dirty="0" err="1"/>
              <a:t>Huelva</a:t>
            </a:r>
            <a:r>
              <a:rPr lang="da-DK" dirty="0"/>
              <a:t> i Spanien</a:t>
            </a:r>
          </a:p>
        </p:txBody>
      </p:sp>
      <p:sp>
        <p:nvSpPr>
          <p:cNvPr id="3" name="Undertitel 2">
            <a:extLst>
              <a:ext uri="{FF2B5EF4-FFF2-40B4-BE49-F238E27FC236}">
                <a16:creationId xmlns:a16="http://schemas.microsoft.com/office/drawing/2014/main" id="{6B4CE9C2-D785-4902-AA40-D669D6A5CBA4}"/>
              </a:ext>
            </a:extLst>
          </p:cNvPr>
          <p:cNvSpPr>
            <a:spLocks noGrp="1"/>
          </p:cNvSpPr>
          <p:nvPr>
            <p:ph type="subTitle" idx="1"/>
          </p:nvPr>
        </p:nvSpPr>
        <p:spPr/>
        <p:txBody>
          <a:bodyPr/>
          <a:lstStyle/>
          <a:p>
            <a:r>
              <a:rPr lang="da-DK" dirty="0"/>
              <a:t>Udvikling fra 2011 foto </a:t>
            </a:r>
            <a:r>
              <a:rPr lang="da-DK" dirty="0" err="1"/>
              <a:t>fraLandsat</a:t>
            </a:r>
            <a:r>
              <a:rPr lang="da-DK" dirty="0"/>
              <a:t> –</a:t>
            </a:r>
          </a:p>
          <a:p>
            <a:r>
              <a:rPr lang="da-DK" dirty="0"/>
              <a:t>Til 2020 foto fra </a:t>
            </a:r>
            <a:r>
              <a:rPr lang="da-DK" dirty="0" err="1"/>
              <a:t>Sentinel</a:t>
            </a:r>
            <a:r>
              <a:rPr lang="da-DK" dirty="0"/>
              <a:t> 2A</a:t>
            </a:r>
          </a:p>
        </p:txBody>
      </p:sp>
    </p:spTree>
    <p:extLst>
      <p:ext uri="{BB962C8B-B14F-4D97-AF65-F5344CB8AC3E}">
        <p14:creationId xmlns:p14="http://schemas.microsoft.com/office/powerpoint/2010/main" val="4210143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9168069-AD71-42A4-BAD3-470844BB1CC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20337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ræ&#10;&#10;Automatisk genereret beskrivelse">
            <a:extLst>
              <a:ext uri="{FF2B5EF4-FFF2-40B4-BE49-F238E27FC236}">
                <a16:creationId xmlns:a16="http://schemas.microsoft.com/office/drawing/2014/main" id="{5DE41CFF-21BA-44C8-BC42-031C3A863D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1958797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træ&#10;&#10;Automatisk genereret beskrivelse">
            <a:extLst>
              <a:ext uri="{FF2B5EF4-FFF2-40B4-BE49-F238E27FC236}">
                <a16:creationId xmlns:a16="http://schemas.microsoft.com/office/drawing/2014/main" id="{D69F867C-D885-49BA-B201-F4A15D526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12127708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9141E6-2B62-4957-BE42-91519C0E95D1}"/>
              </a:ext>
            </a:extLst>
          </p:cNvPr>
          <p:cNvSpPr>
            <a:spLocks noGrp="1"/>
          </p:cNvSpPr>
          <p:nvPr>
            <p:ph type="ctrTitle"/>
          </p:nvPr>
        </p:nvSpPr>
        <p:spPr/>
        <p:txBody>
          <a:bodyPr>
            <a:normAutofit fontScale="90000"/>
          </a:bodyPr>
          <a:lstStyle/>
          <a:p>
            <a:r>
              <a:rPr lang="da-DK" dirty="0"/>
              <a:t>Her følger nogle billeder fra </a:t>
            </a:r>
            <a:r>
              <a:rPr lang="da-DK" dirty="0" err="1"/>
              <a:t>Eobrowseren</a:t>
            </a:r>
            <a:r>
              <a:rPr lang="da-DK" dirty="0"/>
              <a:t>, som eksperter har delt på Twitter</a:t>
            </a:r>
          </a:p>
        </p:txBody>
      </p:sp>
      <p:sp>
        <p:nvSpPr>
          <p:cNvPr id="3" name="Undertitel 2">
            <a:extLst>
              <a:ext uri="{FF2B5EF4-FFF2-40B4-BE49-F238E27FC236}">
                <a16:creationId xmlns:a16="http://schemas.microsoft.com/office/drawing/2014/main" id="{A5379E79-D6F0-46B6-939C-D715FB46E6A4}"/>
              </a:ext>
            </a:extLst>
          </p:cNvPr>
          <p:cNvSpPr>
            <a:spLocks noGrp="1"/>
          </p:cNvSpPr>
          <p:nvPr>
            <p:ph type="subTitle" idx="1"/>
          </p:nvPr>
        </p:nvSpPr>
        <p:spPr/>
        <p:txBody>
          <a:bodyPr>
            <a:normAutofit lnSpcReduction="10000"/>
          </a:bodyPr>
          <a:lstStyle/>
          <a:p>
            <a:r>
              <a:rPr lang="da-DK" b="1" dirty="0"/>
              <a:t>Find flere ved af følge på Twitter:</a:t>
            </a:r>
          </a:p>
          <a:p>
            <a:r>
              <a:rPr lang="da-DK" b="1" dirty="0" err="1">
                <a:solidFill>
                  <a:srgbClr val="FF0000"/>
                </a:solidFill>
              </a:rPr>
              <a:t>Copernicus</a:t>
            </a:r>
            <a:r>
              <a:rPr lang="da-DK" b="1" dirty="0">
                <a:solidFill>
                  <a:srgbClr val="FF0000"/>
                </a:solidFill>
              </a:rPr>
              <a:t> Land </a:t>
            </a:r>
            <a:r>
              <a:rPr lang="da-DK" b="1" dirty="0" err="1">
                <a:solidFill>
                  <a:srgbClr val="FF0000"/>
                </a:solidFill>
              </a:rPr>
              <a:t>Monitoring</a:t>
            </a:r>
            <a:r>
              <a:rPr lang="da-DK" b="1" dirty="0">
                <a:solidFill>
                  <a:srgbClr val="FF0000"/>
                </a:solidFill>
              </a:rPr>
              <a:t> Service</a:t>
            </a:r>
          </a:p>
          <a:p>
            <a:r>
              <a:rPr lang="da-DK" b="1" dirty="0">
                <a:solidFill>
                  <a:srgbClr val="FF0000"/>
                </a:solidFill>
              </a:rPr>
              <a:t>ESA </a:t>
            </a:r>
            <a:r>
              <a:rPr lang="da-DK" b="1" dirty="0" err="1">
                <a:solidFill>
                  <a:srgbClr val="FF0000"/>
                </a:solidFill>
              </a:rPr>
              <a:t>EarthObservation</a:t>
            </a:r>
            <a:endParaRPr lang="da-DK" b="1" dirty="0">
              <a:solidFill>
                <a:srgbClr val="FF0000"/>
              </a:solidFill>
            </a:endParaRPr>
          </a:p>
          <a:p>
            <a:r>
              <a:rPr lang="da-DK" b="1" dirty="0">
                <a:solidFill>
                  <a:srgbClr val="FF0000"/>
                </a:solidFill>
              </a:rPr>
              <a:t>Pierre </a:t>
            </a:r>
            <a:r>
              <a:rPr lang="da-DK" b="1" dirty="0" err="1">
                <a:solidFill>
                  <a:srgbClr val="FF0000"/>
                </a:solidFill>
              </a:rPr>
              <a:t>Markuse</a:t>
            </a:r>
            <a:endParaRPr lang="da-DK" dirty="0">
              <a:solidFill>
                <a:srgbClr val="FF0000"/>
              </a:solidFill>
            </a:endParaRPr>
          </a:p>
        </p:txBody>
      </p:sp>
    </p:spTree>
    <p:extLst>
      <p:ext uri="{BB962C8B-B14F-4D97-AF65-F5344CB8AC3E}">
        <p14:creationId xmlns:p14="http://schemas.microsoft.com/office/powerpoint/2010/main" val="2432557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lede">
            <a:extLst>
              <a:ext uri="{FF2B5EF4-FFF2-40B4-BE49-F238E27FC236}">
                <a16:creationId xmlns:a16="http://schemas.microsoft.com/office/drawing/2014/main" id="{8AC45442-749F-4CDA-A6B2-C2DD5635EE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475"/>
            <a:ext cx="12192000" cy="6621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9635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A09F8D-1468-4B44-8C0A-9FCE565BD0C5}"/>
              </a:ext>
            </a:extLst>
          </p:cNvPr>
          <p:cNvSpPr>
            <a:spLocks noGrp="1"/>
          </p:cNvSpPr>
          <p:nvPr>
            <p:ph type="ctrTitle"/>
          </p:nvPr>
        </p:nvSpPr>
        <p:spPr/>
        <p:txBody>
          <a:bodyPr>
            <a:normAutofit/>
          </a:bodyPr>
          <a:lstStyle/>
          <a:p>
            <a:r>
              <a:rPr lang="da-DK" altLang="da-DK" sz="2400" dirty="0">
                <a:solidFill>
                  <a:srgbClr val="14171A"/>
                </a:solidFill>
                <a:latin typeface="system-ui"/>
              </a:rPr>
              <a:t>NO2 </a:t>
            </a:r>
            <a:r>
              <a:rPr lang="da-DK" altLang="da-DK" sz="2400" dirty="0" err="1">
                <a:solidFill>
                  <a:srgbClr val="14171A"/>
                </a:solidFill>
                <a:latin typeface="system-ui"/>
              </a:rPr>
              <a:t>levels</a:t>
            </a:r>
            <a:r>
              <a:rPr lang="da-DK" altLang="da-DK" sz="2400" dirty="0">
                <a:solidFill>
                  <a:srgbClr val="14171A"/>
                </a:solidFill>
                <a:latin typeface="system-ui"/>
              </a:rPr>
              <a:t> over </a:t>
            </a:r>
            <a:r>
              <a:rPr lang="da-DK" altLang="da-DK" sz="2400" dirty="0">
                <a:solidFill>
                  <a:srgbClr val="1B95E0"/>
                </a:solidFill>
                <a:latin typeface="system-ui"/>
                <a:hlinkClick r:id="rId2"/>
              </a:rPr>
              <a:t>#India</a:t>
            </a:r>
            <a:r>
              <a:rPr lang="da-DK" altLang="da-DK" sz="2400" dirty="0">
                <a:solidFill>
                  <a:srgbClr val="14171A"/>
                </a:solidFill>
                <a:latin typeface="system-ui"/>
              </a:rPr>
              <a:t>: 2019 </a:t>
            </a:r>
            <a:r>
              <a:rPr lang="da-DK" altLang="da-DK" sz="2400" dirty="0" err="1">
                <a:solidFill>
                  <a:srgbClr val="14171A"/>
                </a:solidFill>
                <a:latin typeface="system-ui"/>
              </a:rPr>
              <a:t>vs</a:t>
            </a:r>
            <a:r>
              <a:rPr lang="da-DK" altLang="da-DK" sz="2400" dirty="0">
                <a:solidFill>
                  <a:srgbClr val="14171A"/>
                </a:solidFill>
                <a:latin typeface="system-ui"/>
              </a:rPr>
              <a:t> 2020. In the 2020 </a:t>
            </a:r>
            <a:r>
              <a:rPr lang="da-DK" altLang="da-DK" sz="2400" dirty="0" err="1">
                <a:solidFill>
                  <a:srgbClr val="14171A"/>
                </a:solidFill>
                <a:latin typeface="system-ui"/>
              </a:rPr>
              <a:t>map</a:t>
            </a:r>
            <a:r>
              <a:rPr lang="da-DK" altLang="da-DK" sz="2400" dirty="0">
                <a:solidFill>
                  <a:srgbClr val="14171A"/>
                </a:solidFill>
                <a:latin typeface="system-ui"/>
              </a:rPr>
              <a:t> </a:t>
            </a:r>
            <a:r>
              <a:rPr lang="da-DK" altLang="da-DK" sz="2400" dirty="0" err="1">
                <a:solidFill>
                  <a:srgbClr val="14171A"/>
                </a:solidFill>
                <a:latin typeface="system-ui"/>
              </a:rPr>
              <a:t>we</a:t>
            </a:r>
            <a:r>
              <a:rPr lang="da-DK" altLang="da-DK" sz="2400" dirty="0">
                <a:solidFill>
                  <a:srgbClr val="14171A"/>
                </a:solidFill>
                <a:latin typeface="system-ui"/>
              </a:rPr>
              <a:t> </a:t>
            </a:r>
            <a:r>
              <a:rPr lang="da-DK" altLang="da-DK" sz="2400" dirty="0" err="1">
                <a:solidFill>
                  <a:srgbClr val="14171A"/>
                </a:solidFill>
                <a:latin typeface="system-ui"/>
              </a:rPr>
              <a:t>can</a:t>
            </a:r>
            <a:r>
              <a:rPr lang="da-DK" altLang="da-DK" sz="2400" dirty="0">
                <a:solidFill>
                  <a:srgbClr val="14171A"/>
                </a:solidFill>
                <a:latin typeface="system-ui"/>
              </a:rPr>
              <a:t> still </a:t>
            </a:r>
            <a:r>
              <a:rPr lang="da-DK" altLang="da-DK" sz="2400" dirty="0" err="1">
                <a:solidFill>
                  <a:srgbClr val="14171A"/>
                </a:solidFill>
                <a:latin typeface="system-ui"/>
              </a:rPr>
              <a:t>sea</a:t>
            </a:r>
            <a:r>
              <a:rPr lang="da-DK" altLang="da-DK" sz="2400" dirty="0">
                <a:solidFill>
                  <a:srgbClr val="14171A"/>
                </a:solidFill>
                <a:latin typeface="system-ui"/>
              </a:rPr>
              <a:t> high </a:t>
            </a:r>
            <a:r>
              <a:rPr lang="da-DK" altLang="da-DK" sz="2400" dirty="0" err="1">
                <a:solidFill>
                  <a:srgbClr val="14171A"/>
                </a:solidFill>
                <a:latin typeface="system-ui"/>
              </a:rPr>
              <a:t>values</a:t>
            </a:r>
            <a:r>
              <a:rPr lang="da-DK" altLang="da-DK" sz="2400" dirty="0">
                <a:solidFill>
                  <a:srgbClr val="14171A"/>
                </a:solidFill>
                <a:latin typeface="system-ui"/>
              </a:rPr>
              <a:t> of NO2 in </a:t>
            </a:r>
            <a:r>
              <a:rPr lang="da-DK" altLang="da-DK" sz="2400" dirty="0" err="1">
                <a:solidFill>
                  <a:srgbClr val="14171A"/>
                </a:solidFill>
                <a:latin typeface="system-ui"/>
              </a:rPr>
              <a:t>northeast</a:t>
            </a:r>
            <a:r>
              <a:rPr lang="da-DK" altLang="da-DK" sz="2400" dirty="0">
                <a:solidFill>
                  <a:srgbClr val="14171A"/>
                </a:solidFill>
                <a:latin typeface="system-ui"/>
              </a:rPr>
              <a:t> India and </a:t>
            </a:r>
            <a:r>
              <a:rPr lang="da-DK" altLang="da-DK" sz="2400" dirty="0" err="1">
                <a:solidFill>
                  <a:srgbClr val="14171A"/>
                </a:solidFill>
                <a:latin typeface="system-ui"/>
              </a:rPr>
              <a:t>our</a:t>
            </a:r>
            <a:r>
              <a:rPr lang="da-DK" altLang="da-DK" sz="2400" dirty="0">
                <a:solidFill>
                  <a:srgbClr val="14171A"/>
                </a:solidFill>
                <a:latin typeface="system-ui"/>
              </a:rPr>
              <a:t> </a:t>
            </a:r>
            <a:r>
              <a:rPr lang="da-DK" altLang="da-DK" sz="2400" dirty="0" err="1">
                <a:solidFill>
                  <a:srgbClr val="14171A"/>
                </a:solidFill>
                <a:latin typeface="system-ui"/>
              </a:rPr>
              <a:t>analysis</a:t>
            </a:r>
            <a:r>
              <a:rPr lang="da-DK" altLang="da-DK" sz="2400" dirty="0">
                <a:solidFill>
                  <a:srgbClr val="14171A"/>
                </a:solidFill>
                <a:latin typeface="system-ui"/>
              </a:rPr>
              <a:t> shows </a:t>
            </a:r>
            <a:r>
              <a:rPr lang="da-DK" altLang="da-DK" sz="2400" dirty="0" err="1">
                <a:solidFill>
                  <a:srgbClr val="14171A"/>
                </a:solidFill>
                <a:latin typeface="system-ui"/>
              </a:rPr>
              <a:t>that</a:t>
            </a:r>
            <a:r>
              <a:rPr lang="da-DK" altLang="da-DK" sz="2400" dirty="0">
                <a:solidFill>
                  <a:srgbClr val="14171A"/>
                </a:solidFill>
                <a:latin typeface="system-ui"/>
              </a:rPr>
              <a:t> </a:t>
            </a:r>
            <a:r>
              <a:rPr lang="da-DK" altLang="da-DK" sz="2400" dirty="0" err="1">
                <a:solidFill>
                  <a:srgbClr val="14171A"/>
                </a:solidFill>
                <a:latin typeface="system-ui"/>
              </a:rPr>
              <a:t>these</a:t>
            </a:r>
            <a:r>
              <a:rPr lang="da-DK" altLang="da-DK" sz="2400" dirty="0">
                <a:solidFill>
                  <a:srgbClr val="14171A"/>
                </a:solidFill>
                <a:latin typeface="system-ui"/>
              </a:rPr>
              <a:t> clusters </a:t>
            </a:r>
            <a:r>
              <a:rPr lang="da-DK" altLang="da-DK" sz="2400" dirty="0" err="1">
                <a:solidFill>
                  <a:srgbClr val="14171A"/>
                </a:solidFill>
                <a:latin typeface="system-ui"/>
              </a:rPr>
              <a:t>are</a:t>
            </a:r>
            <a:r>
              <a:rPr lang="da-DK" altLang="da-DK" sz="2400" dirty="0">
                <a:solidFill>
                  <a:srgbClr val="14171A"/>
                </a:solidFill>
                <a:latin typeface="system-ui"/>
              </a:rPr>
              <a:t> </a:t>
            </a:r>
            <a:r>
              <a:rPr lang="da-DK" altLang="da-DK" sz="2400" dirty="0" err="1">
                <a:solidFill>
                  <a:srgbClr val="14171A"/>
                </a:solidFill>
                <a:latin typeface="system-ui"/>
              </a:rPr>
              <a:t>directly</a:t>
            </a:r>
            <a:r>
              <a:rPr lang="da-DK" altLang="da-DK" sz="2400" dirty="0">
                <a:solidFill>
                  <a:srgbClr val="14171A"/>
                </a:solidFill>
                <a:latin typeface="system-ui"/>
              </a:rPr>
              <a:t> </a:t>
            </a:r>
            <a:r>
              <a:rPr lang="da-DK" altLang="da-DK" sz="2400" dirty="0" err="1">
                <a:solidFill>
                  <a:srgbClr val="14171A"/>
                </a:solidFill>
                <a:latin typeface="system-ui"/>
              </a:rPr>
              <a:t>linked</a:t>
            </a:r>
            <a:r>
              <a:rPr lang="da-DK" altLang="da-DK" sz="2400" dirty="0">
                <a:solidFill>
                  <a:srgbClr val="14171A"/>
                </a:solidFill>
                <a:latin typeface="system-ui"/>
              </a:rPr>
              <a:t> with the locations of </a:t>
            </a:r>
            <a:r>
              <a:rPr lang="da-DK" altLang="da-DK" sz="2400" dirty="0" err="1">
                <a:solidFill>
                  <a:srgbClr val="14171A"/>
                </a:solidFill>
                <a:latin typeface="system-ui"/>
              </a:rPr>
              <a:t>ongoing</a:t>
            </a:r>
            <a:r>
              <a:rPr lang="da-DK" altLang="da-DK" sz="2400" dirty="0">
                <a:solidFill>
                  <a:srgbClr val="14171A"/>
                </a:solidFill>
                <a:latin typeface="system-ui"/>
              </a:rPr>
              <a:t> </a:t>
            </a:r>
            <a:r>
              <a:rPr lang="da-DK" altLang="da-DK" sz="2400" dirty="0" err="1">
                <a:solidFill>
                  <a:srgbClr val="14171A"/>
                </a:solidFill>
                <a:latin typeface="system-ui"/>
              </a:rPr>
              <a:t>coal-based</a:t>
            </a:r>
            <a:r>
              <a:rPr lang="da-DK" altLang="da-DK" sz="2400" dirty="0">
                <a:solidFill>
                  <a:srgbClr val="14171A"/>
                </a:solidFill>
                <a:latin typeface="system-ui"/>
              </a:rPr>
              <a:t> power </a:t>
            </a:r>
            <a:r>
              <a:rPr lang="da-DK" altLang="da-DK" sz="2400" dirty="0" err="1">
                <a:solidFill>
                  <a:srgbClr val="14171A"/>
                </a:solidFill>
                <a:latin typeface="system-ui"/>
              </a:rPr>
              <a:t>plants</a:t>
            </a:r>
            <a:r>
              <a:rPr lang="da-DK" altLang="da-DK" sz="2400" dirty="0">
                <a:solidFill>
                  <a:srgbClr val="14171A"/>
                </a:solidFill>
                <a:latin typeface="system-ui"/>
              </a:rPr>
              <a:t>. </a:t>
            </a:r>
            <a:br>
              <a:rPr lang="da-DK" altLang="da-DK" sz="1800" dirty="0">
                <a:solidFill>
                  <a:srgbClr val="14171A"/>
                </a:solidFill>
                <a:latin typeface="system-ui"/>
              </a:rPr>
            </a:br>
            <a:endParaRPr lang="da-DK" sz="1800" dirty="0"/>
          </a:p>
        </p:txBody>
      </p:sp>
      <p:sp>
        <p:nvSpPr>
          <p:cNvPr id="3" name="Undertitel 2">
            <a:extLst>
              <a:ext uri="{FF2B5EF4-FFF2-40B4-BE49-F238E27FC236}">
                <a16:creationId xmlns:a16="http://schemas.microsoft.com/office/drawing/2014/main" id="{420A0F1D-7090-4D67-8909-CD9FCA7D4E00}"/>
              </a:ext>
            </a:extLst>
          </p:cNvPr>
          <p:cNvSpPr>
            <a:spLocks noGrp="1"/>
          </p:cNvSpPr>
          <p:nvPr>
            <p:ph type="subTitle" idx="1"/>
          </p:nvPr>
        </p:nvSpPr>
        <p:spPr/>
        <p:txBody>
          <a:bodyPr/>
          <a:lstStyle/>
          <a:p>
            <a:r>
              <a:rPr lang="da-DK" altLang="da-DK" sz="1600" dirty="0">
                <a:solidFill>
                  <a:srgbClr val="1B95E0"/>
                </a:solidFill>
                <a:latin typeface="system-ui"/>
                <a:hlinkClick r:id="rId3" tooltip="http://www.esa.int/Applications/Observing_the_Earth/Copernicus/Sentinel-5P/Air_pollution_drops_in_India_following_lockdown"/>
              </a:rPr>
              <a:t>http://esa.int/Applications/Observing_the_Earth/Copernicus/Sentinel-5P/Air_pollution_drops_in_India_following_lockdown</a:t>
            </a:r>
            <a:r>
              <a:rPr lang="da-DK" altLang="da-DK" sz="1600" dirty="0"/>
              <a:t> </a:t>
            </a:r>
            <a:endParaRPr lang="da-DK" altLang="da-DK" sz="1600" dirty="0">
              <a:latin typeface="Arial" panose="020B0604020202020204" pitchFamily="34" charset="0"/>
            </a:endParaRPr>
          </a:p>
          <a:p>
            <a:endParaRPr lang="da-DK" dirty="0"/>
          </a:p>
        </p:txBody>
      </p:sp>
      <p:sp>
        <p:nvSpPr>
          <p:cNvPr id="6" name="Rectangle 3">
            <a:extLst>
              <a:ext uri="{FF2B5EF4-FFF2-40B4-BE49-F238E27FC236}">
                <a16:creationId xmlns:a16="http://schemas.microsoft.com/office/drawing/2014/main" id="{B5A93DF9-991C-409D-AF90-0D79AEC403CC}"/>
              </a:ext>
            </a:extLst>
          </p:cNvPr>
          <p:cNvSpPr>
            <a:spLocks noChangeArrowheads="1"/>
          </p:cNvSpPr>
          <p:nvPr/>
        </p:nvSpPr>
        <p:spPr bwMode="auto">
          <a:xfrm>
            <a:off x="0" y="-146194"/>
            <a:ext cx="327013" cy="2923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900" b="0" i="0" u="none" strike="noStrike" cap="none" normalizeH="0" baseline="0" dirty="0">
                <a:ln>
                  <a:noFill/>
                </a:ln>
                <a:solidFill>
                  <a:srgbClr val="14171A"/>
                </a:solidFill>
                <a:effectLst/>
                <a:latin typeface="system-ui"/>
              </a:rPr>
              <a:t>      </a:t>
            </a:r>
            <a:endParaRPr kumimoji="0" lang="da-DK" altLang="da-DK" b="0" i="0" u="none" strike="noStrike" cap="none" normalizeH="0" baseline="0" dirty="0">
              <a:ln>
                <a:noFill/>
              </a:ln>
              <a:solidFill>
                <a:srgbClr val="1B95E0"/>
              </a:solidFill>
              <a:effectLst/>
              <a:latin typeface="system-ui"/>
              <a:hlinkClick r:id="rId3" tooltip="http://www.esa.int/Applications/Observing_the_Earth/Copernicus/Sentinel-5P/Air_pollution_drops_in_India_following_lockdown"/>
            </a:endParaRPr>
          </a:p>
        </p:txBody>
      </p:sp>
      <p:sp>
        <p:nvSpPr>
          <p:cNvPr id="7" name="AutoShape 4" descr="Informationskilde">
            <a:extLst>
              <a:ext uri="{FF2B5EF4-FFF2-40B4-BE49-F238E27FC236}">
                <a16:creationId xmlns:a16="http://schemas.microsoft.com/office/drawing/2014/main" id="{329F2C40-6738-44DA-B866-12928357F91F}"/>
              </a:ext>
            </a:extLst>
          </p:cNvPr>
          <p:cNvSpPr>
            <a:spLocks noChangeAspect="1" noChangeArrowheads="1"/>
          </p:cNvSpPr>
          <p:nvPr/>
        </p:nvSpPr>
        <p:spPr bwMode="auto">
          <a:xfrm>
            <a:off x="98425"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7356256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lede">
            <a:extLst>
              <a:ext uri="{FF2B5EF4-FFF2-40B4-BE49-F238E27FC236}">
                <a16:creationId xmlns:a16="http://schemas.microsoft.com/office/drawing/2014/main" id="{55315979-905E-44C3-838D-E527CEF846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238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654C4A-7DE0-4E65-A05D-237B0A76974B}"/>
              </a:ext>
            </a:extLst>
          </p:cNvPr>
          <p:cNvSpPr>
            <a:spLocks noGrp="1"/>
          </p:cNvSpPr>
          <p:nvPr>
            <p:ph type="title"/>
          </p:nvPr>
        </p:nvSpPr>
        <p:spPr/>
        <p:txBody>
          <a:bodyPr/>
          <a:lstStyle/>
          <a:p>
            <a:r>
              <a:rPr lang="en-US" dirty="0"/>
              <a:t>The fire season has started in South America</a:t>
            </a:r>
            <a:endParaRPr lang="da-DK" dirty="0"/>
          </a:p>
        </p:txBody>
      </p:sp>
      <p:sp>
        <p:nvSpPr>
          <p:cNvPr id="4" name="Pladsholder til tekst 3">
            <a:extLst>
              <a:ext uri="{FF2B5EF4-FFF2-40B4-BE49-F238E27FC236}">
                <a16:creationId xmlns:a16="http://schemas.microsoft.com/office/drawing/2014/main" id="{FF953D50-8B0B-46DD-896F-700A5EF15867}"/>
              </a:ext>
            </a:extLst>
          </p:cNvPr>
          <p:cNvSpPr>
            <a:spLocks noGrp="1"/>
          </p:cNvSpPr>
          <p:nvPr>
            <p:ph type="body" sz="half" idx="2"/>
          </p:nvPr>
        </p:nvSpPr>
        <p:spPr/>
        <p:txBody>
          <a:bodyPr/>
          <a:lstStyle/>
          <a:p>
            <a:endParaRPr lang="en-US" dirty="0"/>
          </a:p>
          <a:p>
            <a:r>
              <a:rPr lang="en-US" dirty="0"/>
              <a:t>(</a:t>
            </a:r>
            <a:r>
              <a:rPr lang="en-US" dirty="0" err="1"/>
              <a:t>Nedadpegende</a:t>
            </a:r>
            <a:r>
              <a:rPr lang="en-US" dirty="0"/>
              <a:t> </a:t>
            </a:r>
            <a:r>
              <a:rPr lang="en-US" dirty="0" err="1"/>
              <a:t>pil</a:t>
            </a:r>
            <a:r>
              <a:rPr lang="en-US" dirty="0"/>
              <a:t> #Sentinel2 EU's </a:t>
            </a:r>
            <a:r>
              <a:rPr lang="en-US" dirty="0" err="1"/>
              <a:t>flagSatellit</a:t>
            </a:r>
            <a:r>
              <a:rPr lang="en-US" dirty="0"/>
              <a:t> image acquired on 28 April 2020 in Caazapá Department, #Paraguay </a:t>
            </a:r>
            <a:r>
              <a:rPr lang="en-US" dirty="0" err="1"/>
              <a:t>Paraguays</a:t>
            </a:r>
            <a:r>
              <a:rPr lang="en-US" dirty="0"/>
              <a:t> flag)</a:t>
            </a:r>
          </a:p>
          <a:p>
            <a:r>
              <a:rPr lang="en-US" dirty="0"/>
              <a:t>If you are interested to find out about the type of vegetation in the area, use our #CLMS Global Land Cover product!</a:t>
            </a:r>
          </a:p>
          <a:p>
            <a:r>
              <a:rPr lang="en-US" dirty="0" err="1"/>
              <a:t>Højrepegende</a:t>
            </a:r>
            <a:r>
              <a:rPr lang="en-US" dirty="0"/>
              <a:t> pilhttp://e.copernicus.eu/GlobalLand</a:t>
            </a:r>
            <a:endParaRPr lang="da-DK" dirty="0"/>
          </a:p>
        </p:txBody>
      </p:sp>
      <p:pic>
        <p:nvPicPr>
          <p:cNvPr id="3074" name="Picture 2" descr="Billede">
            <a:extLst>
              <a:ext uri="{FF2B5EF4-FFF2-40B4-BE49-F238E27FC236}">
                <a16:creationId xmlns:a16="http://schemas.microsoft.com/office/drawing/2014/main" id="{B8EA0AA2-F90D-4CFC-BB85-E22CF776BD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3188" y="1954516"/>
            <a:ext cx="6172200" cy="293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332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lede">
            <a:extLst>
              <a:ext uri="{FF2B5EF4-FFF2-40B4-BE49-F238E27FC236}">
                <a16:creationId xmlns:a16="http://schemas.microsoft.com/office/drawing/2014/main" id="{75738E40-8C76-4BA2-9233-EE46815F22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5463"/>
            <a:ext cx="12192000" cy="5807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99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lede">
            <a:extLst>
              <a:ext uri="{FF2B5EF4-FFF2-40B4-BE49-F238E27FC236}">
                <a16:creationId xmlns:a16="http://schemas.microsoft.com/office/drawing/2014/main" id="{98E9D734-ACE6-4A41-9181-5D415151E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0"/>
            <a:ext cx="11026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552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753BDC-F084-4EF1-82D3-59A9A86EC667}"/>
              </a:ext>
            </a:extLst>
          </p:cNvPr>
          <p:cNvSpPr>
            <a:spLocks noGrp="1"/>
          </p:cNvSpPr>
          <p:nvPr>
            <p:ph type="ctrTitle"/>
          </p:nvPr>
        </p:nvSpPr>
        <p:spPr/>
        <p:txBody>
          <a:bodyPr/>
          <a:lstStyle/>
          <a:p>
            <a:r>
              <a:rPr lang="da-DK" dirty="0" err="1"/>
              <a:t>Malaspina</a:t>
            </a:r>
            <a:r>
              <a:rPr lang="da-DK" dirty="0"/>
              <a:t> </a:t>
            </a:r>
            <a:r>
              <a:rPr lang="da-DK" dirty="0" err="1"/>
              <a:t>Gletcher</a:t>
            </a:r>
            <a:r>
              <a:rPr lang="da-DK" dirty="0"/>
              <a:t> i Alaska</a:t>
            </a:r>
          </a:p>
        </p:txBody>
      </p:sp>
      <p:sp>
        <p:nvSpPr>
          <p:cNvPr id="3" name="Undertitel 2">
            <a:extLst>
              <a:ext uri="{FF2B5EF4-FFF2-40B4-BE49-F238E27FC236}">
                <a16:creationId xmlns:a16="http://schemas.microsoft.com/office/drawing/2014/main" id="{21D44CBE-69A7-47ED-A8A1-9CBBAA535ED4}"/>
              </a:ext>
            </a:extLst>
          </p:cNvPr>
          <p:cNvSpPr>
            <a:spLocks noGrp="1"/>
          </p:cNvSpPr>
          <p:nvPr>
            <p:ph type="subTitle" idx="1"/>
          </p:nvPr>
        </p:nvSpPr>
        <p:spPr/>
        <p:txBody>
          <a:bodyPr/>
          <a:lstStyle/>
          <a:p>
            <a:r>
              <a:rPr lang="en-US" dirty="0"/>
              <a:t>This a false-</a:t>
            </a:r>
            <a:r>
              <a:rPr lang="en-US" dirty="0" err="1"/>
              <a:t>colour</a:t>
            </a:r>
            <a:r>
              <a:rPr lang="en-US" dirty="0"/>
              <a:t> view of the piedmont glacier by </a:t>
            </a:r>
            <a:r>
              <a:rPr lang="en-US" dirty="0">
                <a:hlinkClick r:id="rId2"/>
              </a:rPr>
              <a:t>@</a:t>
            </a:r>
            <a:r>
              <a:rPr lang="en-US" dirty="0" err="1">
                <a:hlinkClick r:id="rId2"/>
              </a:rPr>
              <a:t>CopernicusEU</a:t>
            </a:r>
            <a:endParaRPr lang="en-US" dirty="0"/>
          </a:p>
          <a:p>
            <a:r>
              <a:rPr lang="en-US" dirty="0">
                <a:hlinkClick r:id="rId3"/>
              </a:rPr>
              <a:t>#Sentinel2</a:t>
            </a:r>
            <a:r>
              <a:rPr lang="en-US" dirty="0"/>
              <a:t>. </a:t>
            </a:r>
            <a:endParaRPr lang="da-DK" dirty="0"/>
          </a:p>
        </p:txBody>
      </p:sp>
    </p:spTree>
    <p:extLst>
      <p:ext uri="{BB962C8B-B14F-4D97-AF65-F5344CB8AC3E}">
        <p14:creationId xmlns:p14="http://schemas.microsoft.com/office/powerpoint/2010/main" val="3427263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A215D040-79CB-4F5F-9D78-D51D13B26CD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735257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lede">
            <a:extLst>
              <a:ext uri="{FF2B5EF4-FFF2-40B4-BE49-F238E27FC236}">
                <a16:creationId xmlns:a16="http://schemas.microsoft.com/office/drawing/2014/main" id="{C47315D5-24B8-4C9C-8C4D-908312E733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51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A97B8-8D16-499A-A86F-16AF63CAAF0D}"/>
              </a:ext>
            </a:extLst>
          </p:cNvPr>
          <p:cNvSpPr>
            <a:spLocks noGrp="1"/>
          </p:cNvSpPr>
          <p:nvPr>
            <p:ph type="ctrTitle"/>
          </p:nvPr>
        </p:nvSpPr>
        <p:spPr/>
        <p:txBody>
          <a:bodyPr>
            <a:normAutofit fontScale="90000"/>
          </a:bodyPr>
          <a:lstStyle/>
          <a:p>
            <a:r>
              <a:rPr lang="en-US" dirty="0"/>
              <a:t>A cloud-free </a:t>
            </a:r>
            <a:r>
              <a:rPr lang="en-US" dirty="0">
                <a:hlinkClick r:id="rId2"/>
              </a:rPr>
              <a:t>#India</a:t>
            </a:r>
            <a:r>
              <a:rPr lang="en-US" dirty="0"/>
              <a:t> on the west gives us a sense of the size of the cyclone..</a:t>
            </a:r>
            <a:endParaRPr lang="da-DK" dirty="0"/>
          </a:p>
        </p:txBody>
      </p:sp>
      <p:sp>
        <p:nvSpPr>
          <p:cNvPr id="3" name="Undertitel 2">
            <a:extLst>
              <a:ext uri="{FF2B5EF4-FFF2-40B4-BE49-F238E27FC236}">
                <a16:creationId xmlns:a16="http://schemas.microsoft.com/office/drawing/2014/main" id="{BB4A14F7-C4EA-4DE6-B0AE-C79E5DD97A0D}"/>
              </a:ext>
            </a:extLst>
          </p:cNvPr>
          <p:cNvSpPr>
            <a:spLocks noGrp="1"/>
          </p:cNvSpPr>
          <p:nvPr>
            <p:ph type="subTitle" idx="1"/>
          </p:nvPr>
        </p:nvSpPr>
        <p:spPr/>
        <p:txBody>
          <a:bodyPr/>
          <a:lstStyle/>
          <a:p>
            <a:r>
              <a:rPr lang="en-US" dirty="0"/>
              <a:t>This wide view was produced using images from both Sentinel-3A &amp; Sentinel-3B</a:t>
            </a:r>
            <a:endParaRPr lang="da-DK" dirty="0"/>
          </a:p>
        </p:txBody>
      </p:sp>
    </p:spTree>
    <p:extLst>
      <p:ext uri="{BB962C8B-B14F-4D97-AF65-F5344CB8AC3E}">
        <p14:creationId xmlns:p14="http://schemas.microsoft.com/office/powerpoint/2010/main" val="156386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lede">
            <a:extLst>
              <a:ext uri="{FF2B5EF4-FFF2-40B4-BE49-F238E27FC236}">
                <a16:creationId xmlns:a16="http://schemas.microsoft.com/office/drawing/2014/main" id="{7925D932-0159-495F-9F66-C1A3F71013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9638" y="0"/>
            <a:ext cx="7832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3257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DCC9B-DBCF-4715-B506-D52F27FC0A21}"/>
              </a:ext>
            </a:extLst>
          </p:cNvPr>
          <p:cNvSpPr>
            <a:spLocks noGrp="1"/>
          </p:cNvSpPr>
          <p:nvPr>
            <p:ph type="ctrTitle"/>
          </p:nvPr>
        </p:nvSpPr>
        <p:spPr/>
        <p:txBody>
          <a:bodyPr>
            <a:normAutofit/>
          </a:bodyPr>
          <a:lstStyle/>
          <a:p>
            <a:r>
              <a:rPr lang="da-DK" sz="2000" b="1" dirty="0"/>
              <a:t>New </a:t>
            </a:r>
            <a:r>
              <a:rPr lang="da-DK" sz="2000" b="1" u="sng" dirty="0">
                <a:hlinkClick r:id="rId2"/>
              </a:rPr>
              <a:t>#</a:t>
            </a:r>
            <a:r>
              <a:rPr lang="da-DK" sz="2000" b="1" u="sng" dirty="0" err="1">
                <a:hlinkClick r:id="rId2"/>
              </a:rPr>
              <a:t>wildfire</a:t>
            </a:r>
            <a:r>
              <a:rPr lang="da-DK" sz="2000" b="1" dirty="0"/>
              <a:t> </a:t>
            </a:r>
            <a:r>
              <a:rPr lang="da-DK" sz="2000" b="1" dirty="0" err="1"/>
              <a:t>detected</a:t>
            </a:r>
            <a:r>
              <a:rPr lang="da-DK" sz="2000" b="1" dirty="0"/>
              <a:t> </a:t>
            </a:r>
            <a:r>
              <a:rPr lang="da-DK" sz="2000" dirty="0" err="1"/>
              <a:t>today</a:t>
            </a:r>
            <a:r>
              <a:rPr lang="da-DK" sz="2000" dirty="0"/>
              <a:t> in the</a:t>
            </a:r>
            <a:r>
              <a:rPr lang="da-DK" sz="2000" b="1" dirty="0"/>
              <a:t> </a:t>
            </a:r>
            <a:r>
              <a:rPr lang="da-DK" sz="2000" b="1" dirty="0" err="1"/>
              <a:t>siberian</a:t>
            </a:r>
            <a:r>
              <a:rPr lang="da-DK" sz="2000" dirty="0"/>
              <a:t> region by </a:t>
            </a:r>
            <a:br>
              <a:rPr lang="da-DK" sz="2000" dirty="0"/>
            </a:br>
            <a:r>
              <a:rPr lang="da-DK" sz="2000" u="sng" dirty="0">
                <a:hlinkClick r:id="rId3"/>
              </a:rPr>
              <a:t>@</a:t>
            </a:r>
            <a:r>
              <a:rPr lang="da-DK" sz="2000" u="sng" dirty="0" err="1">
                <a:hlinkClick r:id="rId3"/>
              </a:rPr>
              <a:t>CopernicusEU</a:t>
            </a:r>
            <a:br>
              <a:rPr lang="da-DK" sz="2000" dirty="0"/>
            </a:br>
            <a:r>
              <a:rPr lang="da-DK" sz="2000" u="sng" dirty="0">
                <a:hlinkClick r:id="rId4"/>
              </a:rPr>
              <a:t>#Sentinel2</a:t>
            </a:r>
            <a:r>
              <a:rPr lang="da-DK" sz="2000" dirty="0"/>
              <a:t>. The view in SWIR false </a:t>
            </a:r>
            <a:r>
              <a:rPr lang="da-DK" sz="2000" dirty="0" err="1"/>
              <a:t>colour</a:t>
            </a:r>
            <a:r>
              <a:rPr lang="da-DK" sz="2000" dirty="0"/>
              <a:t> is </a:t>
            </a:r>
            <a:r>
              <a:rPr lang="da-DK" sz="2000" dirty="0" err="1"/>
              <a:t>located</a:t>
            </a:r>
            <a:r>
              <a:rPr lang="da-DK" sz="2000" dirty="0"/>
              <a:t> </a:t>
            </a:r>
            <a:r>
              <a:rPr lang="da-DK" sz="2000" dirty="0" err="1"/>
              <a:t>above</a:t>
            </a:r>
            <a:r>
              <a:rPr lang="da-DK" sz="2000" dirty="0"/>
              <a:t> the 68° of </a:t>
            </a:r>
            <a:r>
              <a:rPr lang="da-DK" sz="2000" dirty="0" err="1"/>
              <a:t>northern</a:t>
            </a:r>
            <a:r>
              <a:rPr lang="da-DK" sz="2000" dirty="0"/>
              <a:t> </a:t>
            </a:r>
            <a:r>
              <a:rPr lang="da-DK" sz="2000" dirty="0" err="1"/>
              <a:t>latitude</a:t>
            </a:r>
            <a:r>
              <a:rPr lang="da-DK" sz="2000" dirty="0"/>
              <a:t> </a:t>
            </a:r>
            <a:r>
              <a:rPr lang="da-DK" sz="2000" u="sng" dirty="0">
                <a:hlinkClick r:id="rId5"/>
              </a:rPr>
              <a:t>#</a:t>
            </a:r>
            <a:r>
              <a:rPr lang="da-DK" sz="2000" u="sng" dirty="0" err="1">
                <a:hlinkClick r:id="rId5"/>
              </a:rPr>
              <a:t>Russia</a:t>
            </a:r>
            <a:r>
              <a:rPr lang="da-DK" sz="2000" dirty="0"/>
              <a:t> </a:t>
            </a:r>
            <a:br>
              <a:rPr lang="da-DK" sz="2000" dirty="0"/>
            </a:br>
            <a:endParaRPr lang="da-DK" sz="2000" dirty="0"/>
          </a:p>
        </p:txBody>
      </p:sp>
      <p:sp>
        <p:nvSpPr>
          <p:cNvPr id="3" name="Undertitel 2">
            <a:extLst>
              <a:ext uri="{FF2B5EF4-FFF2-40B4-BE49-F238E27FC236}">
                <a16:creationId xmlns:a16="http://schemas.microsoft.com/office/drawing/2014/main" id="{01D11E50-33D2-48E2-A4AB-1E9C32C742CD}"/>
              </a:ext>
            </a:extLst>
          </p:cNvPr>
          <p:cNvSpPr>
            <a:spLocks noGrp="1"/>
          </p:cNvSpPr>
          <p:nvPr>
            <p:ph type="subTitle" idx="1"/>
          </p:nvPr>
        </p:nvSpPr>
        <p:spPr/>
        <p:txBody>
          <a:bodyPr>
            <a:normAutofit fontScale="55000" lnSpcReduction="20000"/>
          </a:bodyPr>
          <a:lstStyle/>
          <a:p>
            <a:r>
              <a:rPr lang="da-DK" u="sng" dirty="0">
                <a:hlinkClick r:id="rId6"/>
              </a:rPr>
              <a:t>@</a:t>
            </a:r>
            <a:r>
              <a:rPr lang="da-DK" u="sng" dirty="0" err="1">
                <a:hlinkClick r:id="rId6"/>
              </a:rPr>
              <a:t>Seana_Davis</a:t>
            </a:r>
            <a:br>
              <a:rPr lang="da-DK" dirty="0"/>
            </a:br>
            <a:r>
              <a:rPr lang="da-DK" u="sng" dirty="0">
                <a:hlinkClick r:id="rId7"/>
              </a:rPr>
              <a:t>@</a:t>
            </a:r>
            <a:r>
              <a:rPr lang="da-DK" u="sng" dirty="0" err="1">
                <a:hlinkClick r:id="rId7"/>
              </a:rPr>
              <a:t>RSFireNerd</a:t>
            </a:r>
            <a:br>
              <a:rPr lang="da-DK" dirty="0"/>
            </a:br>
            <a:r>
              <a:rPr lang="da-DK" u="sng" dirty="0">
                <a:hlinkClick r:id="rId8"/>
              </a:rPr>
              <a:t>@ai6yrham</a:t>
            </a:r>
            <a:br>
              <a:rPr lang="da-DK" dirty="0"/>
            </a:br>
            <a:r>
              <a:rPr lang="da-DK" u="sng" dirty="0">
                <a:hlinkClick r:id="rId9"/>
              </a:rPr>
              <a:t>@</a:t>
            </a:r>
            <a:r>
              <a:rPr lang="da-DK" u="sng" dirty="0" err="1">
                <a:hlinkClick r:id="rId9"/>
              </a:rPr>
              <a:t>dr_firelady</a:t>
            </a:r>
            <a:br>
              <a:rPr lang="da-DK" dirty="0"/>
            </a:br>
            <a:r>
              <a:rPr lang="da-DK" u="sng" dirty="0">
                <a:hlinkClick r:id="rId10"/>
              </a:rPr>
              <a:t>@</a:t>
            </a:r>
            <a:r>
              <a:rPr lang="da-DK" u="sng" dirty="0" err="1">
                <a:hlinkClick r:id="rId10"/>
              </a:rPr>
              <a:t>stracma</a:t>
            </a:r>
            <a:br>
              <a:rPr lang="da-DK" dirty="0"/>
            </a:br>
            <a:r>
              <a:rPr lang="da-DK" u="sng" dirty="0">
                <a:hlinkClick r:id="rId11"/>
              </a:rPr>
              <a:t>@</a:t>
            </a:r>
            <a:r>
              <a:rPr lang="da-DK" u="sng" dirty="0" err="1">
                <a:hlinkClick r:id="rId11"/>
              </a:rPr>
              <a:t>OroraTech</a:t>
            </a:r>
            <a:br>
              <a:rPr lang="da-DK" dirty="0"/>
            </a:br>
            <a:r>
              <a:rPr lang="da-DK" u="sng" dirty="0">
                <a:hlinkClick r:id="rId12"/>
              </a:rPr>
              <a:t>@</a:t>
            </a:r>
            <a:r>
              <a:rPr lang="da-DK" u="sng" dirty="0" err="1">
                <a:hlinkClick r:id="rId12"/>
              </a:rPr>
              <a:t>RussellDengel</a:t>
            </a:r>
            <a:br>
              <a:rPr lang="da-DK" dirty="0"/>
            </a:br>
            <a:r>
              <a:rPr lang="da-DK" u="sng" dirty="0">
                <a:hlinkClick r:id="rId13"/>
              </a:rPr>
              <a:t>@</a:t>
            </a:r>
            <a:r>
              <a:rPr lang="da-DK" u="sng" dirty="0" err="1">
                <a:hlinkClick r:id="rId13"/>
              </a:rPr>
              <a:t>GuillermoRein</a:t>
            </a:r>
            <a:br>
              <a:rPr lang="da-DK" dirty="0"/>
            </a:br>
            <a:r>
              <a:rPr lang="da-DK" u="sng" dirty="0">
                <a:hlinkClick r:id="rId14"/>
              </a:rPr>
              <a:t>@</a:t>
            </a:r>
            <a:r>
              <a:rPr lang="da-DK" u="sng" dirty="0" err="1">
                <a:hlinkClick r:id="rId14"/>
              </a:rPr>
              <a:t>adamvaughan_uk</a:t>
            </a:r>
            <a:br>
              <a:rPr lang="da-DK" dirty="0"/>
            </a:br>
            <a:endParaRPr lang="da-DK" dirty="0"/>
          </a:p>
        </p:txBody>
      </p:sp>
    </p:spTree>
    <p:extLst>
      <p:ext uri="{BB962C8B-B14F-4D97-AF65-F5344CB8AC3E}">
        <p14:creationId xmlns:p14="http://schemas.microsoft.com/office/powerpoint/2010/main" val="487369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lede">
            <a:extLst>
              <a:ext uri="{FF2B5EF4-FFF2-40B4-BE49-F238E27FC236}">
                <a16:creationId xmlns:a16="http://schemas.microsoft.com/office/drawing/2014/main" id="{5386B37E-D7B3-4388-9E63-5287CC704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525" y="133350"/>
            <a:ext cx="10648950" cy="659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60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8E3BB2-5034-4907-B27A-0A7730AF4670}"/>
              </a:ext>
            </a:extLst>
          </p:cNvPr>
          <p:cNvSpPr>
            <a:spLocks noGrp="1"/>
          </p:cNvSpPr>
          <p:nvPr>
            <p:ph type="ctrTitle"/>
          </p:nvPr>
        </p:nvSpPr>
        <p:spPr/>
        <p:txBody>
          <a:bodyPr/>
          <a:lstStyle/>
          <a:p>
            <a:r>
              <a:rPr lang="da-DK" dirty="0"/>
              <a:t>Image of the Mekong Delta</a:t>
            </a:r>
          </a:p>
        </p:txBody>
      </p:sp>
      <p:sp>
        <p:nvSpPr>
          <p:cNvPr id="3" name="Undertitel 2">
            <a:extLst>
              <a:ext uri="{FF2B5EF4-FFF2-40B4-BE49-F238E27FC236}">
                <a16:creationId xmlns:a16="http://schemas.microsoft.com/office/drawing/2014/main" id="{A5ABF872-988B-48A9-8724-DE51AF1B9BE2}"/>
              </a:ext>
            </a:extLst>
          </p:cNvPr>
          <p:cNvSpPr>
            <a:spLocks noGrp="1"/>
          </p:cNvSpPr>
          <p:nvPr>
            <p:ph type="subTitle" idx="1"/>
          </p:nvPr>
        </p:nvSpPr>
        <p:spPr/>
        <p:txBody>
          <a:bodyPr>
            <a:normAutofit fontScale="62500" lnSpcReduction="20000"/>
          </a:bodyPr>
          <a:lstStyle/>
          <a:p>
            <a:r>
              <a:rPr lang="da-DK" dirty="0" err="1"/>
              <a:t>We</a:t>
            </a:r>
            <a:r>
              <a:rPr lang="da-DK" dirty="0"/>
              <a:t> </a:t>
            </a:r>
            <a:r>
              <a:rPr lang="da-DK" dirty="0" err="1"/>
              <a:t>continue</a:t>
            </a:r>
            <a:r>
              <a:rPr lang="da-DK" dirty="0"/>
              <a:t> </a:t>
            </a:r>
            <a:r>
              <a:rPr lang="da-DK" dirty="0" err="1"/>
              <a:t>celebrating</a:t>
            </a:r>
            <a:r>
              <a:rPr lang="da-DK" dirty="0"/>
              <a:t> the </a:t>
            </a:r>
          </a:p>
          <a:p>
            <a:r>
              <a:rPr lang="da-DK" dirty="0"/>
              <a:t>@</a:t>
            </a:r>
            <a:r>
              <a:rPr lang="da-DK" dirty="0" err="1"/>
              <a:t>UNBiodiversity</a:t>
            </a:r>
            <a:endParaRPr lang="da-DK" dirty="0"/>
          </a:p>
          <a:p>
            <a:r>
              <a:rPr lang="da-DK" dirty="0"/>
              <a:t>  #</a:t>
            </a:r>
            <a:r>
              <a:rPr lang="da-DK" dirty="0" err="1"/>
              <a:t>BiodiversityWeek</a:t>
            </a:r>
            <a:r>
              <a:rPr lang="da-DK" dirty="0"/>
              <a:t> with </a:t>
            </a:r>
            <a:r>
              <a:rPr lang="da-DK" dirty="0" err="1"/>
              <a:t>another</a:t>
            </a:r>
            <a:r>
              <a:rPr lang="da-DK" dirty="0"/>
              <a:t> hotspot </a:t>
            </a:r>
            <a:r>
              <a:rPr lang="da-DK" dirty="0" err="1"/>
              <a:t>area</a:t>
            </a:r>
            <a:endParaRPr lang="da-DK" dirty="0"/>
          </a:p>
          <a:p>
            <a:r>
              <a:rPr lang="da-DK" dirty="0"/>
              <a:t>Nedadpegende </a:t>
            </a:r>
            <a:r>
              <a:rPr lang="da-DK" dirty="0" err="1"/>
              <a:t>pilBeautiful</a:t>
            </a:r>
            <a:r>
              <a:rPr lang="da-DK" dirty="0"/>
              <a:t> #Sentinel2 EU's flag🛰 image of the Mekong Delta, #Vietnam Vietnamesisk flag, </a:t>
            </a:r>
            <a:r>
              <a:rPr lang="da-DK" dirty="0" err="1"/>
              <a:t>located</a:t>
            </a:r>
            <a:r>
              <a:rPr lang="da-DK" dirty="0"/>
              <a:t> in the Sundaland #Bioregion</a:t>
            </a:r>
          </a:p>
          <a:p>
            <a:r>
              <a:rPr lang="da-DK" dirty="0"/>
              <a:t>Are </a:t>
            </a:r>
            <a:r>
              <a:rPr lang="da-DK" dirty="0" err="1"/>
              <a:t>you</a:t>
            </a:r>
            <a:r>
              <a:rPr lang="da-DK" dirty="0"/>
              <a:t> </a:t>
            </a:r>
            <a:r>
              <a:rPr lang="da-DK" dirty="0" err="1"/>
              <a:t>interested</a:t>
            </a:r>
            <a:r>
              <a:rPr lang="da-DK" dirty="0"/>
              <a:t> in hotspot </a:t>
            </a:r>
            <a:r>
              <a:rPr lang="da-DK" dirty="0" err="1"/>
              <a:t>area</a:t>
            </a:r>
            <a:r>
              <a:rPr lang="da-DK" dirty="0"/>
              <a:t> </a:t>
            </a:r>
            <a:r>
              <a:rPr lang="da-DK" dirty="0" err="1"/>
              <a:t>monitoring</a:t>
            </a:r>
            <a:r>
              <a:rPr lang="da-DK" dirty="0"/>
              <a:t>? </a:t>
            </a:r>
            <a:r>
              <a:rPr lang="da-DK" dirty="0" err="1"/>
              <a:t>Use</a:t>
            </a:r>
            <a:r>
              <a:rPr lang="da-DK" dirty="0"/>
              <a:t> </a:t>
            </a:r>
            <a:r>
              <a:rPr lang="da-DK" dirty="0" err="1"/>
              <a:t>our</a:t>
            </a:r>
            <a:r>
              <a:rPr lang="da-DK" dirty="0"/>
              <a:t> #CLMS Global Land Cover product!</a:t>
            </a:r>
          </a:p>
        </p:txBody>
      </p:sp>
      <p:sp>
        <p:nvSpPr>
          <p:cNvPr id="4" name="Rectangle 1">
            <a:extLst>
              <a:ext uri="{FF2B5EF4-FFF2-40B4-BE49-F238E27FC236}">
                <a16:creationId xmlns:a16="http://schemas.microsoft.com/office/drawing/2014/main" id="{F1FBA4F3-6B7E-4194-B1C6-CB64806DC801}"/>
              </a:ext>
            </a:extLst>
          </p:cNvPr>
          <p:cNvSpPr>
            <a:spLocks noChangeArrowheads="1"/>
          </p:cNvSpPr>
          <p:nvPr/>
        </p:nvSpPr>
        <p:spPr bwMode="auto">
          <a:xfrm>
            <a:off x="0" y="-107722"/>
            <a:ext cx="65" cy="2154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400" b="0" i="0" u="none" strike="noStrike" cap="none" normalizeH="0" baseline="0" dirty="0">
              <a:ln>
                <a:noFill/>
              </a:ln>
              <a:solidFill>
                <a:schemeClr val="tx1"/>
              </a:solidFill>
              <a:effectLst/>
              <a:latin typeface="Arial" panose="020B0604020202020204" pitchFamily="34" charset="0"/>
            </a:endParaRPr>
          </a:p>
        </p:txBody>
      </p:sp>
      <p:sp>
        <p:nvSpPr>
          <p:cNvPr id="5" name="AutoShape 2" descr="Nedadpegende pil">
            <a:extLst>
              <a:ext uri="{FF2B5EF4-FFF2-40B4-BE49-F238E27FC236}">
                <a16:creationId xmlns:a16="http://schemas.microsoft.com/office/drawing/2014/main" id="{1EFDD2E7-0268-4F37-B231-CA96C42244B4}"/>
              </a:ext>
            </a:extLst>
          </p:cNvPr>
          <p:cNvSpPr>
            <a:spLocks noChangeAspect="1" noChangeArrowheads="1"/>
          </p:cNvSpPr>
          <p:nvPr/>
        </p:nvSpPr>
        <p:spPr bwMode="auto">
          <a:xfrm>
            <a:off x="98425" y="-579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6" name="AutoShape 3" descr="EU's flag">
            <a:extLst>
              <a:ext uri="{FF2B5EF4-FFF2-40B4-BE49-F238E27FC236}">
                <a16:creationId xmlns:a16="http://schemas.microsoft.com/office/drawing/2014/main" id="{F1951CC7-B1F5-438B-B407-975C7B094CCA}"/>
              </a:ext>
            </a:extLst>
          </p:cNvPr>
          <p:cNvSpPr>
            <a:spLocks noChangeAspect="1" noChangeArrowheads="1"/>
          </p:cNvSpPr>
          <p:nvPr/>
        </p:nvSpPr>
        <p:spPr bwMode="auto">
          <a:xfrm>
            <a:off x="98425" y="-301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7" name="AutoShape 4" descr="🛰">
            <a:extLst>
              <a:ext uri="{FF2B5EF4-FFF2-40B4-BE49-F238E27FC236}">
                <a16:creationId xmlns:a16="http://schemas.microsoft.com/office/drawing/2014/main" id="{F059464A-0A15-4C48-9E0A-CF6D62DCB22C}"/>
              </a:ext>
            </a:extLst>
          </p:cNvPr>
          <p:cNvSpPr>
            <a:spLocks noChangeAspect="1" noChangeArrowheads="1"/>
          </p:cNvSpPr>
          <p:nvPr/>
        </p:nvSpPr>
        <p:spPr bwMode="auto">
          <a:xfrm>
            <a:off x="98425" y="2587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8" name="AutoShape 5" descr="Vietnamesisk flag">
            <a:extLst>
              <a:ext uri="{FF2B5EF4-FFF2-40B4-BE49-F238E27FC236}">
                <a16:creationId xmlns:a16="http://schemas.microsoft.com/office/drawing/2014/main" id="{9ABF1589-06CF-4164-82CA-45DEBF126F4E}"/>
              </a:ext>
            </a:extLst>
          </p:cNvPr>
          <p:cNvSpPr>
            <a:spLocks noChangeAspect="1" noChangeArrowheads="1"/>
          </p:cNvSpPr>
          <p:nvPr/>
        </p:nvSpPr>
        <p:spPr bwMode="auto">
          <a:xfrm>
            <a:off x="98425" y="8080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0" name="Rektangel 9" descr="Nedadpegende pil">
            <a:extLst>
              <a:ext uri="{FF2B5EF4-FFF2-40B4-BE49-F238E27FC236}">
                <a16:creationId xmlns:a16="http://schemas.microsoft.com/office/drawing/2014/main" id="{F13D8E4B-FD74-4CB1-A702-E495E48C81C1}"/>
              </a:ext>
            </a:extLst>
          </p:cNvPr>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da-DK"/>
          </a:p>
        </p:txBody>
      </p:sp>
    </p:spTree>
    <p:extLst>
      <p:ext uri="{BB962C8B-B14F-4D97-AF65-F5344CB8AC3E}">
        <p14:creationId xmlns:p14="http://schemas.microsoft.com/office/powerpoint/2010/main" val="1167129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illede">
            <a:extLst>
              <a:ext uri="{FF2B5EF4-FFF2-40B4-BE49-F238E27FC236}">
                <a16:creationId xmlns:a16="http://schemas.microsoft.com/office/drawing/2014/main" id="{A62FE078-E7FD-4E23-AC9C-616FCDD088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7050"/>
            <a:ext cx="12192000" cy="5802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2867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BE0A39-8BD5-4E3F-85BA-BB451DFF6B90}"/>
              </a:ext>
            </a:extLst>
          </p:cNvPr>
          <p:cNvSpPr>
            <a:spLocks noGrp="1"/>
          </p:cNvSpPr>
          <p:nvPr>
            <p:ph type="title"/>
          </p:nvPr>
        </p:nvSpPr>
        <p:spPr/>
        <p:txBody>
          <a:bodyPr>
            <a:normAutofit/>
          </a:bodyPr>
          <a:lstStyle/>
          <a:p>
            <a:r>
              <a:rPr lang="en-US" sz="2000" dirty="0"/>
              <a:t>These two </a:t>
            </a:r>
            <a:r>
              <a:rPr lang="en-US" sz="2000" dirty="0">
                <a:hlinkClick r:id="rId2"/>
              </a:rPr>
              <a:t>@</a:t>
            </a:r>
            <a:r>
              <a:rPr lang="en-US" sz="2000" dirty="0" err="1">
                <a:hlinkClick r:id="rId2"/>
              </a:rPr>
              <a:t>CopernicusEU</a:t>
            </a:r>
            <a:br>
              <a:rPr lang="en-US" sz="2000" dirty="0"/>
            </a:br>
            <a:r>
              <a:rPr lang="en-US" sz="2000" dirty="0">
                <a:hlinkClick r:id="rId3"/>
              </a:rPr>
              <a:t>#Sentinel2</a:t>
            </a:r>
            <a:r>
              <a:rPr lang="en-US" sz="2000" dirty="0"/>
              <a:t> images both feature the Tarapacá Region, in northern </a:t>
            </a:r>
            <a:r>
              <a:rPr lang="en-US" sz="2000" dirty="0">
                <a:hlinkClick r:id="rId4"/>
              </a:rPr>
              <a:t>#Chile</a:t>
            </a:r>
            <a:r>
              <a:rPr lang="en-US" sz="2000" dirty="0"/>
              <a:t>. </a:t>
            </a:r>
            <a:br>
              <a:rPr lang="en-US" sz="2000" dirty="0"/>
            </a:br>
            <a:r>
              <a:rPr lang="en-US" sz="2000" dirty="0"/>
              <a:t>One is in true-</a:t>
            </a:r>
            <a:r>
              <a:rPr lang="en-US" sz="2000" dirty="0" err="1"/>
              <a:t>colour</a:t>
            </a:r>
            <a:r>
              <a:rPr lang="en-US" sz="2000" dirty="0"/>
              <a:t> (left) while the other was processed to highlight geological features. </a:t>
            </a:r>
            <a:r>
              <a:rPr lang="en-US" sz="2000" dirty="0">
                <a:hlinkClick r:id="rId5" tooltip="https://www.esa.int/ESA_Multimedia/Images/2020/05/Atacama_minerals"/>
              </a:rPr>
              <a:t>https://esa.int/ESA_Multimedia/Images/2020/05/Atacama_minerals</a:t>
            </a:r>
            <a:endParaRPr lang="da-DK" sz="2000" dirty="0"/>
          </a:p>
        </p:txBody>
      </p:sp>
      <p:sp>
        <p:nvSpPr>
          <p:cNvPr id="3" name="Pladsholder til tekst 2">
            <a:extLst>
              <a:ext uri="{FF2B5EF4-FFF2-40B4-BE49-F238E27FC236}">
                <a16:creationId xmlns:a16="http://schemas.microsoft.com/office/drawing/2014/main" id="{9AF55480-D673-4FB8-9473-2E5BEB124190}"/>
              </a:ext>
            </a:extLst>
          </p:cNvPr>
          <p:cNvSpPr>
            <a:spLocks noGrp="1"/>
          </p:cNvSpPr>
          <p:nvPr>
            <p:ph type="body" idx="1"/>
          </p:nvPr>
        </p:nvSpPr>
        <p:spPr/>
        <p:txBody>
          <a:bodyPr/>
          <a:lstStyle/>
          <a:p>
            <a:endParaRPr lang="da-DK"/>
          </a:p>
        </p:txBody>
      </p:sp>
      <p:sp>
        <p:nvSpPr>
          <p:cNvPr id="5" name="Pladsholder til tekst 4">
            <a:extLst>
              <a:ext uri="{FF2B5EF4-FFF2-40B4-BE49-F238E27FC236}">
                <a16:creationId xmlns:a16="http://schemas.microsoft.com/office/drawing/2014/main" id="{ABD9B3A6-17DB-48B1-A864-B3B36D51C118}"/>
              </a:ext>
            </a:extLst>
          </p:cNvPr>
          <p:cNvSpPr>
            <a:spLocks noGrp="1"/>
          </p:cNvSpPr>
          <p:nvPr>
            <p:ph type="body" sz="quarter" idx="3"/>
          </p:nvPr>
        </p:nvSpPr>
        <p:spPr/>
        <p:txBody>
          <a:bodyPr/>
          <a:lstStyle/>
          <a:p>
            <a:endParaRPr lang="da-DK"/>
          </a:p>
        </p:txBody>
      </p:sp>
      <p:pic>
        <p:nvPicPr>
          <p:cNvPr id="9" name="Picture 2" descr="Billede">
            <a:extLst>
              <a:ext uri="{FF2B5EF4-FFF2-40B4-BE49-F238E27FC236}">
                <a16:creationId xmlns:a16="http://schemas.microsoft.com/office/drawing/2014/main" id="{50EF8924-B03C-4F18-BA1E-833132998F85}"/>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1083379" y="2505075"/>
            <a:ext cx="4670604" cy="36845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llede">
            <a:extLst>
              <a:ext uri="{FF2B5EF4-FFF2-40B4-BE49-F238E27FC236}">
                <a16:creationId xmlns:a16="http://schemas.microsoft.com/office/drawing/2014/main" id="{B7D55519-D7C5-420A-814F-74F5F26CD9B4}"/>
              </a:ext>
            </a:extLst>
          </p:cNvPr>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bwMode="auto">
          <a:xfrm>
            <a:off x="6537325" y="2505075"/>
            <a:ext cx="4452938"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066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85B9F7-EC20-45F8-9599-30697A221187}"/>
              </a:ext>
            </a:extLst>
          </p:cNvPr>
          <p:cNvSpPr>
            <a:spLocks noGrp="1"/>
          </p:cNvSpPr>
          <p:nvPr>
            <p:ph type="title"/>
          </p:nvPr>
        </p:nvSpPr>
        <p:spPr/>
        <p:txBody>
          <a:bodyPr/>
          <a:lstStyle/>
          <a:p>
            <a:r>
              <a:rPr lang="en-US" dirty="0"/>
              <a:t>Welcome to the island of South Georgia! Let's explore it with </a:t>
            </a:r>
            <a:r>
              <a:rPr lang="en-US" dirty="0">
                <a:hlinkClick r:id="rId2"/>
              </a:rPr>
              <a:t>@</a:t>
            </a:r>
            <a:r>
              <a:rPr lang="en-US" dirty="0" err="1">
                <a:hlinkClick r:id="rId2"/>
              </a:rPr>
              <a:t>CopernicusEU</a:t>
            </a:r>
            <a:endParaRPr lang="da-DK" dirty="0"/>
          </a:p>
        </p:txBody>
      </p:sp>
      <p:sp>
        <p:nvSpPr>
          <p:cNvPr id="3" name="Pladsholder til indhold 2">
            <a:extLst>
              <a:ext uri="{FF2B5EF4-FFF2-40B4-BE49-F238E27FC236}">
                <a16:creationId xmlns:a16="http://schemas.microsoft.com/office/drawing/2014/main" id="{87116BA3-4257-4223-94EE-F9B3CF9374CE}"/>
              </a:ext>
            </a:extLst>
          </p:cNvPr>
          <p:cNvSpPr>
            <a:spLocks noGrp="1"/>
          </p:cNvSpPr>
          <p:nvPr>
            <p:ph idx="1"/>
          </p:nvPr>
        </p:nvSpPr>
        <p:spPr/>
        <p:txBody>
          <a:bodyPr/>
          <a:lstStyle/>
          <a:p>
            <a:r>
              <a:rPr lang="en-US" dirty="0"/>
              <a:t>Around five million seals call this islands home, as well as 65 million birds of 30 different species, whales, various fish species and penguins</a:t>
            </a:r>
          </a:p>
          <a:p>
            <a:r>
              <a:rPr lang="en-US" dirty="0">
                <a:hlinkClick r:id="rId3"/>
              </a:rPr>
              <a:t>#Sentinel2</a:t>
            </a:r>
            <a:r>
              <a:rPr lang="en-US" dirty="0"/>
              <a:t>: </a:t>
            </a:r>
            <a:r>
              <a:rPr lang="en-US" dirty="0">
                <a:hlinkClick r:id="rId4" tooltip="http://www.esa.int/ESA_Multimedia/Images/2018/12/South_Georgia_Island"/>
              </a:rPr>
              <a:t>http://esa.int/</a:t>
            </a:r>
            <a:r>
              <a:rPr lang="en-US" dirty="0" err="1">
                <a:hlinkClick r:id="rId4" tooltip="http://www.esa.int/ESA_Multimedia/Images/2018/12/South_Georgia_Island"/>
              </a:rPr>
              <a:t>ESA_Multimedia</a:t>
            </a:r>
            <a:r>
              <a:rPr lang="en-US" dirty="0">
                <a:hlinkClick r:id="rId4" tooltip="http://www.esa.int/ESA_Multimedia/Images/2018/12/South_Georgia_Island"/>
              </a:rPr>
              <a:t>/Images/2018/12/</a:t>
            </a:r>
            <a:r>
              <a:rPr lang="en-US" dirty="0" err="1">
                <a:hlinkClick r:id="rId4" tooltip="http://www.esa.int/ESA_Multimedia/Images/2018/12/South_Georgia_Island"/>
              </a:rPr>
              <a:t>South_Georgia_Island</a:t>
            </a:r>
            <a:r>
              <a:rPr lang="en-US" dirty="0">
                <a:hlinkClick r:id="rId4" tooltip="http://www.esa.int/ESA_Multimedia/Images/2018/12/South_Georgia_Island"/>
              </a:rPr>
              <a:t>…</a:t>
            </a:r>
            <a:r>
              <a:rPr lang="en-US" dirty="0"/>
              <a:t> </a:t>
            </a:r>
            <a:r>
              <a:rPr lang="en-US" dirty="0">
                <a:hlinkClick r:id="rId5"/>
              </a:rPr>
              <a:t>#</a:t>
            </a:r>
            <a:r>
              <a:rPr lang="en-US" dirty="0" err="1">
                <a:hlinkClick r:id="rId5"/>
              </a:rPr>
              <a:t>BiodiversityDay</a:t>
            </a:r>
            <a:endParaRPr lang="da-DK" dirty="0"/>
          </a:p>
        </p:txBody>
      </p:sp>
    </p:spTree>
    <p:extLst>
      <p:ext uri="{BB962C8B-B14F-4D97-AF65-F5344CB8AC3E}">
        <p14:creationId xmlns:p14="http://schemas.microsoft.com/office/powerpoint/2010/main" val="513428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illede">
            <a:extLst>
              <a:ext uri="{FF2B5EF4-FFF2-40B4-BE49-F238E27FC236}">
                <a16:creationId xmlns:a16="http://schemas.microsoft.com/office/drawing/2014/main" id="{3E242FF5-6966-4C10-8665-E4884E9A0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966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646E89-D2CA-4139-8D68-A0530864D1A7}"/>
              </a:ext>
            </a:extLst>
          </p:cNvPr>
          <p:cNvSpPr>
            <a:spLocks noGrp="1"/>
          </p:cNvSpPr>
          <p:nvPr>
            <p:ph type="title"/>
          </p:nvPr>
        </p:nvSpPr>
        <p:spPr>
          <a:xfrm>
            <a:off x="780667" y="492672"/>
            <a:ext cx="4015992" cy="1044466"/>
          </a:xfrm>
        </p:spPr>
        <p:txBody>
          <a:bodyPr>
            <a:normAutofit/>
          </a:bodyPr>
          <a:lstStyle/>
          <a:p>
            <a:r>
              <a:rPr lang="da-DK" sz="1600" b="1" dirty="0">
                <a:solidFill>
                  <a:srgbClr val="FF0000"/>
                </a:solidFill>
              </a:rPr>
              <a:t>EO browseren: Hvordan kommer du i gang med at undersøge?</a:t>
            </a:r>
            <a:br>
              <a:rPr lang="da-DK" sz="1600" b="1" dirty="0">
                <a:solidFill>
                  <a:srgbClr val="FF0000"/>
                </a:solidFill>
              </a:rPr>
            </a:br>
            <a:br>
              <a:rPr lang="da-DK" sz="1600" b="1" dirty="0"/>
            </a:br>
            <a:endParaRPr lang="da-DK" sz="1600" dirty="0"/>
          </a:p>
        </p:txBody>
      </p:sp>
      <p:sp>
        <p:nvSpPr>
          <p:cNvPr id="3" name="Pladsholder til indhold 2">
            <a:extLst>
              <a:ext uri="{FF2B5EF4-FFF2-40B4-BE49-F238E27FC236}">
                <a16:creationId xmlns:a16="http://schemas.microsoft.com/office/drawing/2014/main" id="{B0BE83DA-CEDC-4ECF-AD32-4A20FE73D89A}"/>
              </a:ext>
            </a:extLst>
          </p:cNvPr>
          <p:cNvSpPr>
            <a:spLocks noGrp="1"/>
          </p:cNvSpPr>
          <p:nvPr>
            <p:ph idx="1"/>
          </p:nvPr>
        </p:nvSpPr>
        <p:spPr/>
        <p:txBody>
          <a:bodyPr>
            <a:normAutofit fontScale="55000" lnSpcReduction="20000"/>
          </a:bodyPr>
          <a:lstStyle/>
          <a:p>
            <a:r>
              <a:rPr lang="da-DK" sz="2900" dirty="0">
                <a:solidFill>
                  <a:schemeClr val="accent1"/>
                </a:solidFill>
              </a:rPr>
              <a:t>Vælg </a:t>
            </a:r>
            <a:r>
              <a:rPr lang="da-DK" sz="2900" b="1" dirty="0">
                <a:solidFill>
                  <a:schemeClr val="accent1"/>
                </a:solidFill>
              </a:rPr>
              <a:t>Login </a:t>
            </a:r>
            <a:r>
              <a:rPr lang="da-DK" sz="2900" dirty="0">
                <a:solidFill>
                  <a:schemeClr val="accent1"/>
                </a:solidFill>
              </a:rPr>
              <a:t>i det mørke felt til venstre</a:t>
            </a:r>
          </a:p>
          <a:p>
            <a:r>
              <a:rPr lang="da-DK" sz="2900" b="1" dirty="0">
                <a:solidFill>
                  <a:schemeClr val="accent1"/>
                </a:solidFill>
              </a:rPr>
              <a:t>Første gang: Sign up:</a:t>
            </a:r>
            <a:r>
              <a:rPr lang="da-DK" sz="2900" dirty="0">
                <a:solidFill>
                  <a:schemeClr val="accent1"/>
                </a:solidFill>
              </a:rPr>
              <a:t> </a:t>
            </a:r>
            <a:r>
              <a:rPr lang="da-DK" sz="2900" b="1" dirty="0">
                <a:solidFill>
                  <a:schemeClr val="accent1"/>
                </a:solidFill>
              </a:rPr>
              <a:t>angiv mailadresse og kode, godkend en besked i din mail.</a:t>
            </a:r>
            <a:endParaRPr lang="da-DK" sz="2900" dirty="0">
              <a:solidFill>
                <a:schemeClr val="accent1"/>
              </a:solidFill>
            </a:endParaRPr>
          </a:p>
          <a:p>
            <a:r>
              <a:rPr lang="da-DK" sz="2900" b="1" dirty="0">
                <a:solidFill>
                  <a:schemeClr val="accent1"/>
                </a:solidFill>
              </a:rPr>
              <a:t>Sign in: angiv mailadresse og kode. Nu kan du begynde at undersøge.</a:t>
            </a:r>
            <a:endParaRPr lang="da-DK" sz="2900" dirty="0">
              <a:solidFill>
                <a:schemeClr val="accent1"/>
              </a:solidFill>
            </a:endParaRPr>
          </a:p>
          <a:p>
            <a:r>
              <a:rPr lang="da-DK" sz="2900" b="1" dirty="0">
                <a:solidFill>
                  <a:schemeClr val="accent1"/>
                </a:solidFill>
              </a:rPr>
              <a:t>Vælg:  Område, Satellit, Acceptabelt skydække fx 20 %, tidsperiode.</a:t>
            </a:r>
            <a:endParaRPr lang="da-DK" sz="2900" dirty="0">
              <a:solidFill>
                <a:schemeClr val="accent1"/>
              </a:solidFill>
            </a:endParaRPr>
          </a:p>
          <a:p>
            <a:r>
              <a:rPr lang="da-DK" sz="2900" dirty="0">
                <a:solidFill>
                  <a:schemeClr val="accent1"/>
                </a:solidFill>
              </a:rPr>
              <a:t>Tryk ”</a:t>
            </a:r>
            <a:r>
              <a:rPr lang="da-DK" sz="2900" b="1" dirty="0">
                <a:solidFill>
                  <a:schemeClr val="accent1"/>
                </a:solidFill>
              </a:rPr>
              <a:t>Search”</a:t>
            </a:r>
            <a:r>
              <a:rPr lang="da-DK" sz="2900" dirty="0">
                <a:solidFill>
                  <a:schemeClr val="accent1"/>
                </a:solidFill>
              </a:rPr>
              <a:t> og se billederne under ”</a:t>
            </a:r>
            <a:r>
              <a:rPr lang="da-DK" sz="2900" b="1" dirty="0" err="1">
                <a:solidFill>
                  <a:schemeClr val="accent1"/>
                </a:solidFill>
              </a:rPr>
              <a:t>Results</a:t>
            </a:r>
            <a:r>
              <a:rPr lang="da-DK" sz="2900" b="1" dirty="0">
                <a:solidFill>
                  <a:schemeClr val="accent1"/>
                </a:solidFill>
              </a:rPr>
              <a:t>”</a:t>
            </a:r>
            <a:endParaRPr lang="da-DK" sz="2900" dirty="0">
              <a:solidFill>
                <a:schemeClr val="accent1"/>
              </a:solidFill>
            </a:endParaRPr>
          </a:p>
          <a:p>
            <a:r>
              <a:rPr lang="da-DK" sz="2900" b="1" dirty="0">
                <a:solidFill>
                  <a:schemeClr val="accent1"/>
                </a:solidFill>
              </a:rPr>
              <a:t>Skift bånd under ”</a:t>
            </a:r>
            <a:r>
              <a:rPr lang="da-DK" sz="2900" b="1" dirty="0" err="1">
                <a:solidFill>
                  <a:schemeClr val="accent1"/>
                </a:solidFill>
              </a:rPr>
              <a:t>Visualization</a:t>
            </a:r>
            <a:r>
              <a:rPr lang="da-DK" sz="2900" b="1" dirty="0">
                <a:solidFill>
                  <a:schemeClr val="accent1"/>
                </a:solidFill>
              </a:rPr>
              <a:t>”</a:t>
            </a:r>
            <a:endParaRPr lang="da-DK" sz="2900" dirty="0">
              <a:solidFill>
                <a:schemeClr val="accent1"/>
              </a:solidFill>
            </a:endParaRPr>
          </a:p>
          <a:p>
            <a:r>
              <a:rPr lang="da-DK" sz="2900" b="1" dirty="0">
                <a:solidFill>
                  <a:schemeClr val="accent1"/>
                </a:solidFill>
              </a:rPr>
              <a:t>Gem dit foto på browseren med den grønne Pin (nål), se dit </a:t>
            </a:r>
            <a:r>
              <a:rPr lang="da-DK" sz="2900" b="1" dirty="0" err="1">
                <a:solidFill>
                  <a:schemeClr val="accent1"/>
                </a:solidFill>
              </a:rPr>
              <a:t>billed</a:t>
            </a:r>
            <a:r>
              <a:rPr lang="da-DK" sz="2900" b="1" dirty="0">
                <a:solidFill>
                  <a:schemeClr val="accent1"/>
                </a:solidFill>
              </a:rPr>
              <a:t>-lager med den hvide Pin.</a:t>
            </a:r>
            <a:endParaRPr lang="da-DK" sz="2900" dirty="0">
              <a:solidFill>
                <a:schemeClr val="accent1"/>
              </a:solidFill>
            </a:endParaRPr>
          </a:p>
          <a:p>
            <a:r>
              <a:rPr lang="da-DK" sz="2900" b="1" dirty="0">
                <a:solidFill>
                  <a:schemeClr val="accent1"/>
                </a:solidFill>
              </a:rPr>
              <a:t>Vejledning: ”i” </a:t>
            </a:r>
          </a:p>
          <a:p>
            <a:r>
              <a:rPr lang="da-DK" sz="2900" b="1" dirty="0">
                <a:solidFill>
                  <a:schemeClr val="accent1"/>
                </a:solidFill>
              </a:rPr>
              <a:t>”Mode” (hatten) til venstre for ”i”, hvor man kan søge og vælge tema. I hvert tema kan man under den hvide pin blive inspireret af smukke professionelle undersøgelser. Derefter kan man gøre sine egne undersøgelser på samme måde med de samme </a:t>
            </a:r>
            <a:r>
              <a:rPr lang="da-DK" sz="2900" b="1" dirty="0" err="1">
                <a:solidFill>
                  <a:schemeClr val="accent1"/>
                </a:solidFill>
              </a:rPr>
              <a:t>farve-bånd</a:t>
            </a:r>
            <a:r>
              <a:rPr lang="da-DK" sz="2900" b="1" dirty="0">
                <a:solidFill>
                  <a:schemeClr val="accent1"/>
                </a:solidFill>
              </a:rPr>
              <a:t>.</a:t>
            </a:r>
            <a:endParaRPr lang="da-DK" sz="2900" dirty="0">
              <a:solidFill>
                <a:schemeClr val="accent1"/>
              </a:solidFill>
            </a:endParaRPr>
          </a:p>
          <a:p>
            <a:r>
              <a:rPr lang="da-DK" sz="2900" b="1" dirty="0">
                <a:solidFill>
                  <a:schemeClr val="accent1"/>
                </a:solidFill>
              </a:rPr>
              <a:t> Til venstre for ”mode-ikonet” kan man vælge ”Lag” og indsætte grænser og navne.</a:t>
            </a:r>
            <a:endParaRPr lang="da-DK" sz="2900" dirty="0">
              <a:solidFill>
                <a:schemeClr val="accent1"/>
              </a:solidFill>
            </a:endParaRPr>
          </a:p>
          <a:p>
            <a:r>
              <a:rPr lang="da-DK" sz="2900" b="1" dirty="0">
                <a:solidFill>
                  <a:schemeClr val="accent1"/>
                </a:solidFill>
              </a:rPr>
              <a:t>Under ”i” kan vælges ikonerne: Areal af interesse, Punkt af interesse, Målebånd, Download foto, Timelapse.</a:t>
            </a:r>
            <a:endParaRPr lang="da-DK" sz="2900" dirty="0">
              <a:solidFill>
                <a:schemeClr val="accent1"/>
              </a:solidFill>
            </a:endParaRPr>
          </a:p>
          <a:p>
            <a:endParaRPr lang="da-DK" dirty="0"/>
          </a:p>
        </p:txBody>
      </p:sp>
      <p:sp>
        <p:nvSpPr>
          <p:cNvPr id="4" name="Pladsholder til tekst 3">
            <a:extLst>
              <a:ext uri="{FF2B5EF4-FFF2-40B4-BE49-F238E27FC236}">
                <a16:creationId xmlns:a16="http://schemas.microsoft.com/office/drawing/2014/main" id="{A1A3677D-9F4A-4D3D-9C4A-B57C40AD0B30}"/>
              </a:ext>
            </a:extLst>
          </p:cNvPr>
          <p:cNvSpPr>
            <a:spLocks noGrp="1"/>
          </p:cNvSpPr>
          <p:nvPr>
            <p:ph type="body" sz="half" idx="2"/>
          </p:nvPr>
        </p:nvSpPr>
        <p:spPr>
          <a:xfrm>
            <a:off x="836612" y="1363717"/>
            <a:ext cx="3932237" cy="4465857"/>
          </a:xfrm>
        </p:spPr>
        <p:txBody>
          <a:bodyPr>
            <a:normAutofit fontScale="77500" lnSpcReduction="20000"/>
          </a:bodyPr>
          <a:lstStyle/>
          <a:p>
            <a:r>
              <a:rPr lang="da-DK" sz="2100" dirty="0">
                <a:solidFill>
                  <a:schemeClr val="accent6"/>
                </a:solidFill>
              </a:rPr>
              <a:t>EO-browseren er et spændende observationsinstrument, der er tilgængeligt for alle.</a:t>
            </a:r>
            <a:br>
              <a:rPr lang="da-DK" sz="2100" dirty="0">
                <a:solidFill>
                  <a:schemeClr val="accent6"/>
                </a:solidFill>
              </a:rPr>
            </a:br>
            <a:br>
              <a:rPr lang="da-DK" sz="2100" dirty="0">
                <a:solidFill>
                  <a:schemeClr val="accent6"/>
                </a:solidFill>
              </a:rPr>
            </a:br>
            <a:r>
              <a:rPr lang="da-DK" sz="2100" dirty="0">
                <a:solidFill>
                  <a:schemeClr val="accent6"/>
                </a:solidFill>
              </a:rPr>
              <a:t>Jeg tænker, at mange unge mennesker kan blive engagerede i at bekæmpe klimakrisen derved at de laver undersøgelser med EO-browseren. </a:t>
            </a:r>
            <a:br>
              <a:rPr lang="da-DK" sz="2100" dirty="0">
                <a:solidFill>
                  <a:schemeClr val="accent6"/>
                </a:solidFill>
              </a:rPr>
            </a:br>
            <a:endParaRPr lang="da-DK" sz="2100" u="sng" dirty="0">
              <a:solidFill>
                <a:schemeClr val="accent6"/>
              </a:solidFill>
              <a:hlinkClick r:id="rId2">
                <a:extLst>
                  <a:ext uri="{A12FA001-AC4F-418D-AE19-62706E023703}">
                    <ahyp:hlinkClr xmlns:ahyp="http://schemas.microsoft.com/office/drawing/2018/hyperlinkcolor" val="tx"/>
                  </a:ext>
                </a:extLst>
              </a:hlinkClick>
            </a:endParaRPr>
          </a:p>
          <a:p>
            <a:r>
              <a:rPr lang="da-DK" sz="2100" u="sng" dirty="0">
                <a:hlinkClick r:id="rId2">
                  <a:extLst>
                    <a:ext uri="{A12FA001-AC4F-418D-AE19-62706E023703}">
                      <ahyp:hlinkClr xmlns:ahyp="http://schemas.microsoft.com/office/drawing/2018/hyperlinkcolor" val="tx"/>
                    </a:ext>
                  </a:extLst>
                </a:hlinkClick>
              </a:rPr>
              <a:t>https://www.sentinel-hub.com/explore/eobrowser/</a:t>
            </a:r>
            <a:endParaRPr lang="da-DK" sz="2100" dirty="0"/>
          </a:p>
          <a:p>
            <a:r>
              <a:rPr lang="da-DK" sz="2100" b="1" dirty="0">
                <a:solidFill>
                  <a:schemeClr val="accent1"/>
                </a:solidFill>
              </a:rPr>
              <a:t>START EXPLORING!</a:t>
            </a:r>
            <a:r>
              <a:rPr lang="da-DK" sz="2100" dirty="0">
                <a:solidFill>
                  <a:schemeClr val="accent1"/>
                </a:solidFill>
              </a:rPr>
              <a:t> (vælges)</a:t>
            </a:r>
          </a:p>
          <a:p>
            <a:r>
              <a:rPr lang="da-DK" sz="2100" dirty="0">
                <a:solidFill>
                  <a:schemeClr val="accent1"/>
                </a:solidFill>
              </a:rPr>
              <a:t> De to andre muligheder er gode, men man kan vende tilbage til vejledning efter behov: ”</a:t>
            </a:r>
            <a:r>
              <a:rPr lang="da-DK" sz="2100" b="1" dirty="0">
                <a:solidFill>
                  <a:schemeClr val="accent1"/>
                </a:solidFill>
              </a:rPr>
              <a:t>User Guide</a:t>
            </a:r>
            <a:r>
              <a:rPr lang="da-DK" sz="2100" dirty="0">
                <a:solidFill>
                  <a:schemeClr val="accent1"/>
                </a:solidFill>
              </a:rPr>
              <a:t>” og ”</a:t>
            </a:r>
            <a:r>
              <a:rPr lang="da-DK" sz="2100" b="1" dirty="0">
                <a:solidFill>
                  <a:schemeClr val="accent1"/>
                </a:solidFill>
              </a:rPr>
              <a:t>Showcase Video</a:t>
            </a:r>
            <a:r>
              <a:rPr lang="da-DK" sz="2100" dirty="0">
                <a:solidFill>
                  <a:schemeClr val="accent1"/>
                </a:solidFill>
              </a:rPr>
              <a:t>”</a:t>
            </a:r>
          </a:p>
          <a:p>
            <a:r>
              <a:rPr lang="da-DK" sz="2100" dirty="0">
                <a:solidFill>
                  <a:schemeClr val="accent1"/>
                </a:solidFill>
              </a:rPr>
              <a:t>Ny guide: </a:t>
            </a:r>
            <a:r>
              <a:rPr lang="da-DK" sz="2100" b="1" dirty="0" err="1">
                <a:solidFill>
                  <a:schemeClr val="accent1"/>
                </a:solidFill>
              </a:rPr>
              <a:t>Continue</a:t>
            </a:r>
            <a:r>
              <a:rPr lang="da-DK" sz="2100" b="1" dirty="0">
                <a:solidFill>
                  <a:schemeClr val="accent1"/>
                </a:solidFill>
              </a:rPr>
              <a:t> with </a:t>
            </a:r>
            <a:r>
              <a:rPr lang="da-DK" sz="2100" b="1" dirty="0" err="1">
                <a:solidFill>
                  <a:schemeClr val="accent1"/>
                </a:solidFill>
              </a:rPr>
              <a:t>turturial</a:t>
            </a:r>
            <a:r>
              <a:rPr lang="da-DK" sz="2100" dirty="0">
                <a:solidFill>
                  <a:schemeClr val="accent1"/>
                </a:solidFill>
              </a:rPr>
              <a:t> - en god vejledning i flere trin. Man kan springe denne vejledning over og vende tilbage til vejledningen når som helst ved at trykke på ”</a:t>
            </a:r>
            <a:r>
              <a:rPr lang="da-DK" sz="2100" b="1" dirty="0">
                <a:solidFill>
                  <a:schemeClr val="accent1"/>
                </a:solidFill>
              </a:rPr>
              <a:t>i</a:t>
            </a:r>
            <a:r>
              <a:rPr lang="da-DK" sz="2100" dirty="0">
                <a:solidFill>
                  <a:schemeClr val="accent1"/>
                </a:solidFill>
              </a:rPr>
              <a:t>” i øverste højre hjørne.</a:t>
            </a:r>
          </a:p>
          <a:p>
            <a:endParaRPr lang="da-DK" dirty="0"/>
          </a:p>
        </p:txBody>
      </p:sp>
    </p:spTree>
    <p:extLst>
      <p:ext uri="{BB962C8B-B14F-4D97-AF65-F5344CB8AC3E}">
        <p14:creationId xmlns:p14="http://schemas.microsoft.com/office/powerpoint/2010/main" val="11359043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BAA1D-224B-472C-8682-CCA1893308A6}"/>
              </a:ext>
            </a:extLst>
          </p:cNvPr>
          <p:cNvSpPr>
            <a:spLocks noGrp="1"/>
          </p:cNvSpPr>
          <p:nvPr>
            <p:ph type="title"/>
          </p:nvPr>
        </p:nvSpPr>
        <p:spPr/>
        <p:txBody>
          <a:bodyPr/>
          <a:lstStyle/>
          <a:p>
            <a:r>
              <a:rPr lang="da-DK" dirty="0"/>
              <a:t>ESA: Earth from </a:t>
            </a:r>
            <a:r>
              <a:rPr lang="da-DK" dirty="0" err="1"/>
              <a:t>space</a:t>
            </a:r>
            <a:r>
              <a:rPr lang="da-DK" dirty="0"/>
              <a:t> - Videoer</a:t>
            </a:r>
          </a:p>
        </p:txBody>
      </p:sp>
      <p:sp>
        <p:nvSpPr>
          <p:cNvPr id="3" name="Pladsholder til indhold 2">
            <a:extLst>
              <a:ext uri="{FF2B5EF4-FFF2-40B4-BE49-F238E27FC236}">
                <a16:creationId xmlns:a16="http://schemas.microsoft.com/office/drawing/2014/main" id="{45EF16BC-6972-43EC-B292-5E018D7DB1CD}"/>
              </a:ext>
            </a:extLst>
          </p:cNvPr>
          <p:cNvSpPr>
            <a:spLocks noGrp="1"/>
          </p:cNvSpPr>
          <p:nvPr>
            <p:ph sz="half" idx="1"/>
          </p:nvPr>
        </p:nvSpPr>
        <p:spPr/>
        <p:txBody>
          <a:bodyPr>
            <a:normAutofit fontScale="92500" lnSpcReduction="10000"/>
          </a:bodyPr>
          <a:lstStyle/>
          <a:p>
            <a:r>
              <a:rPr lang="da-DK" sz="1400" b="1" u="sng" dirty="0">
                <a:hlinkClick r:id="rId2">
                  <a:extLst>
                    <a:ext uri="{A12FA001-AC4F-418D-AE19-62706E023703}">
                      <ahyp:hlinkClr xmlns:ahyp="http://schemas.microsoft.com/office/drawing/2018/hyperlinkcolor" val="tx"/>
                    </a:ext>
                  </a:extLst>
                </a:hlinkClick>
              </a:rPr>
              <a:t>At tage Jordens puls:</a:t>
            </a:r>
          </a:p>
          <a:p>
            <a:r>
              <a:rPr lang="da-DK" sz="1400" dirty="0">
                <a:hlinkClick r:id="rId2">
                  <a:extLst>
                    <a:ext uri="{A12FA001-AC4F-418D-AE19-62706E023703}">
                      <ahyp:hlinkClr xmlns:ahyp="http://schemas.microsoft.com/office/drawing/2018/hyperlinkcolor" val="tx"/>
                    </a:ext>
                  </a:extLst>
                </a:hlinkClick>
              </a:rPr>
              <a:t>https://www.esa.int/Applications/Observing_the_Earth/ESA_for_Earth</a:t>
            </a:r>
            <a:endParaRPr lang="da-DK" sz="1400" dirty="0"/>
          </a:p>
          <a:p>
            <a:r>
              <a:rPr lang="da-DK" sz="1400" b="1" dirty="0"/>
              <a:t>Nordvest Grønland</a:t>
            </a:r>
            <a:r>
              <a:rPr lang="da-DK" sz="1400" dirty="0"/>
              <a:t> </a:t>
            </a:r>
            <a:r>
              <a:rPr lang="da-DK" sz="1400" dirty="0">
                <a:hlinkClick r:id="rId3"/>
              </a:rPr>
              <a:t>https://www.youtube.com/watch?v=JQ5e2KTUDnI&amp;list=PL221A6233C4B4DD9E</a:t>
            </a:r>
            <a:endParaRPr lang="da-DK" sz="1400" dirty="0"/>
          </a:p>
          <a:p>
            <a:r>
              <a:rPr lang="da-DK" sz="1400" b="1" dirty="0" err="1"/>
              <a:t>Covid</a:t>
            </a:r>
            <a:r>
              <a:rPr lang="da-DK" sz="1400" b="1" dirty="0"/>
              <a:t> 19</a:t>
            </a:r>
            <a:r>
              <a:rPr lang="da-DK" sz="1400" dirty="0"/>
              <a:t> </a:t>
            </a:r>
            <a:r>
              <a:rPr lang="da-DK" sz="1400" dirty="0">
                <a:hlinkClick r:id="rId4"/>
              </a:rPr>
              <a:t>https://www.youtube.com/watch?v=Ofb2pNQc424&amp;list=PLAB89FDE74DAFF873</a:t>
            </a:r>
            <a:endParaRPr lang="da-DK" sz="1400" dirty="0"/>
          </a:p>
          <a:p>
            <a:r>
              <a:rPr lang="da-DK" sz="1400" b="1" dirty="0"/>
              <a:t>Reduktion af NO2 </a:t>
            </a:r>
            <a:r>
              <a:rPr lang="da-DK" sz="1400" dirty="0">
                <a:hlinkClick r:id="rId5"/>
              </a:rPr>
              <a:t>https://www.youtube.com/watch?v=ARpxtAKsORw&amp;list=PLAB89FDE74DAFF873&amp;index=6</a:t>
            </a:r>
            <a:endParaRPr lang="da-DK" sz="1400" dirty="0"/>
          </a:p>
          <a:p>
            <a:r>
              <a:rPr lang="da-DK" sz="1400" b="1" dirty="0"/>
              <a:t>En vedvarende fremtid </a:t>
            </a:r>
            <a:r>
              <a:rPr lang="da-DK" sz="1400" dirty="0">
                <a:hlinkClick r:id="rId6"/>
              </a:rPr>
              <a:t>https://www.youtube.com/watch?v=KrQfFdKVpIY&amp;list=PLAB89FDE74DAFF873&amp;index=1</a:t>
            </a:r>
            <a:endParaRPr lang="da-DK" sz="1400" dirty="0"/>
          </a:p>
          <a:p>
            <a:r>
              <a:rPr lang="da-DK" sz="1400" b="1" dirty="0"/>
              <a:t>Landforandringer over </a:t>
            </a:r>
            <a:r>
              <a:rPr lang="da-DK" sz="1400" b="1" dirty="0" err="1"/>
              <a:t>Toullouse</a:t>
            </a:r>
            <a:r>
              <a:rPr lang="da-DK" sz="1400" dirty="0"/>
              <a:t> </a:t>
            </a:r>
            <a:r>
              <a:rPr lang="da-DK" sz="1400" dirty="0">
                <a:hlinkClick r:id="rId7"/>
              </a:rPr>
              <a:t>https://www.youtube.com/watch?v=xCmR0emCNmw&amp;list=PLAB89FDE74DAFF873&amp;index=4</a:t>
            </a:r>
            <a:endParaRPr lang="da-DK" sz="1400" dirty="0"/>
          </a:p>
          <a:p>
            <a:endParaRPr lang="da-DK" dirty="0"/>
          </a:p>
        </p:txBody>
      </p:sp>
      <p:sp>
        <p:nvSpPr>
          <p:cNvPr id="4" name="Pladsholder til indhold 3">
            <a:extLst>
              <a:ext uri="{FF2B5EF4-FFF2-40B4-BE49-F238E27FC236}">
                <a16:creationId xmlns:a16="http://schemas.microsoft.com/office/drawing/2014/main" id="{F61EC82A-92D7-4223-82A2-9ACE46A56B28}"/>
              </a:ext>
            </a:extLst>
          </p:cNvPr>
          <p:cNvSpPr>
            <a:spLocks noGrp="1"/>
          </p:cNvSpPr>
          <p:nvPr>
            <p:ph sz="half" idx="2"/>
          </p:nvPr>
        </p:nvSpPr>
        <p:spPr/>
        <p:txBody>
          <a:bodyPr>
            <a:normAutofit fontScale="92500" lnSpcReduction="10000"/>
          </a:bodyPr>
          <a:lstStyle/>
          <a:p>
            <a:r>
              <a:rPr lang="da-DK" sz="1400" b="1" dirty="0"/>
              <a:t>Dorian</a:t>
            </a:r>
            <a:r>
              <a:rPr lang="da-DK" sz="1400" dirty="0"/>
              <a:t> </a:t>
            </a:r>
            <a:r>
              <a:rPr lang="da-DK" sz="1400" dirty="0">
                <a:hlinkClick r:id="rId8"/>
              </a:rPr>
              <a:t>https://www.youtube.com/watch?v=4cDW2s91tks&amp;list=PLAB89FDE74DAFF873&amp;index=7</a:t>
            </a:r>
            <a:endParaRPr lang="da-DK" sz="1400" dirty="0"/>
          </a:p>
          <a:p>
            <a:endParaRPr lang="da-DK" sz="1400" b="1" dirty="0"/>
          </a:p>
          <a:p>
            <a:r>
              <a:rPr lang="da-DK" sz="1400" b="1" dirty="0"/>
              <a:t>San </a:t>
            </a:r>
            <a:r>
              <a:rPr lang="da-DK" sz="1400" b="1" dirty="0" err="1"/>
              <a:t>Francisko</a:t>
            </a:r>
            <a:r>
              <a:rPr lang="da-DK" sz="1400" b="1" dirty="0"/>
              <a:t> Bay</a:t>
            </a:r>
            <a:r>
              <a:rPr lang="da-DK" sz="1400" dirty="0"/>
              <a:t> </a:t>
            </a:r>
            <a:r>
              <a:rPr lang="da-DK" sz="1400" dirty="0">
                <a:hlinkClick r:id="rId9"/>
              </a:rPr>
              <a:t>https://www.youtube.com/watch?v=oS2P_nLlx9E&amp;feature=emb_rel_end</a:t>
            </a:r>
            <a:endParaRPr lang="da-DK" sz="1400" dirty="0"/>
          </a:p>
          <a:p>
            <a:r>
              <a:rPr lang="da-DK" sz="1400" b="1" dirty="0"/>
              <a:t>Sydukraine</a:t>
            </a:r>
            <a:r>
              <a:rPr lang="da-DK" sz="1400" dirty="0"/>
              <a:t> </a:t>
            </a:r>
            <a:r>
              <a:rPr lang="da-DK" sz="1400" dirty="0">
                <a:hlinkClick r:id="rId10"/>
              </a:rPr>
              <a:t>https://www.youtube.com/watch?v=23HmEJL2dqw&amp;list=PL221A6233C4B4DD9E&amp;index=3</a:t>
            </a:r>
            <a:endParaRPr lang="da-DK" sz="1400" dirty="0"/>
          </a:p>
          <a:p>
            <a:r>
              <a:rPr lang="da-DK" sz="1400" b="1" dirty="0" err="1"/>
              <a:t>Namib</a:t>
            </a:r>
            <a:r>
              <a:rPr lang="da-DK" sz="1400" b="1" dirty="0"/>
              <a:t> Ørkenen  </a:t>
            </a:r>
            <a:r>
              <a:rPr lang="da-DK" sz="1400" dirty="0">
                <a:hlinkClick r:id="rId11"/>
              </a:rPr>
              <a:t>https://www.youtube.com/watch?v=f4r1uNNa0-4&amp;list=PL221A6233C4B4DD9E&amp;index=4</a:t>
            </a:r>
            <a:endParaRPr lang="da-DK" sz="1400" dirty="0"/>
          </a:p>
          <a:p>
            <a:r>
              <a:rPr lang="da-DK" sz="1400" b="1" dirty="0"/>
              <a:t>Montevideo</a:t>
            </a:r>
            <a:r>
              <a:rPr lang="da-DK" sz="1400" dirty="0"/>
              <a:t> </a:t>
            </a:r>
            <a:r>
              <a:rPr lang="da-DK" sz="1400" dirty="0">
                <a:hlinkClick r:id="rId12"/>
              </a:rPr>
              <a:t>https://www.youtube.com/watch?v=yrimU63nNs8&amp;list=PL221A6233C4B4DD9E&amp;index=5</a:t>
            </a:r>
            <a:endParaRPr lang="da-DK" sz="1400" dirty="0"/>
          </a:p>
          <a:p>
            <a:r>
              <a:rPr lang="da-DK" sz="1400" b="1" dirty="0"/>
              <a:t>Hvede-</a:t>
            </a:r>
            <a:r>
              <a:rPr lang="da-DK" sz="1400" b="1" dirty="0" err="1"/>
              <a:t>bætet</a:t>
            </a:r>
            <a:r>
              <a:rPr lang="da-DK" sz="1400" b="1" dirty="0"/>
              <a:t> i Vestaustralien </a:t>
            </a:r>
            <a:r>
              <a:rPr lang="da-DK" sz="1400" dirty="0">
                <a:hlinkClick r:id="rId13"/>
              </a:rPr>
              <a:t>https://www.youtube.com/watch?v=906D7qw2dPg&amp;list=PL221A6233C4B4DD9E&amp;index=6</a:t>
            </a:r>
            <a:endParaRPr lang="da-DK" sz="1400" dirty="0"/>
          </a:p>
          <a:p>
            <a:r>
              <a:rPr lang="da-DK" sz="1400" b="1" dirty="0" err="1"/>
              <a:t>Finistére</a:t>
            </a:r>
            <a:r>
              <a:rPr lang="da-DK" sz="1400" b="1" dirty="0"/>
              <a:t> i Frankrig </a:t>
            </a:r>
            <a:r>
              <a:rPr lang="da-DK" sz="1400" dirty="0">
                <a:hlinkClick r:id="rId14"/>
              </a:rPr>
              <a:t>https://www.youtube.com/watch?v=Aq1v950cWZE&amp;list=PL221A6233C4B4DD9E&amp;index=7</a:t>
            </a:r>
            <a:endParaRPr lang="da-DK" sz="1400" dirty="0"/>
          </a:p>
          <a:p>
            <a:endParaRPr lang="da-DK" sz="1400" dirty="0"/>
          </a:p>
        </p:txBody>
      </p:sp>
    </p:spTree>
    <p:extLst>
      <p:ext uri="{BB962C8B-B14F-4D97-AF65-F5344CB8AC3E}">
        <p14:creationId xmlns:p14="http://schemas.microsoft.com/office/powerpoint/2010/main" val="3836168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BAA1D-224B-472C-8682-CCA1893308A6}"/>
              </a:ext>
            </a:extLst>
          </p:cNvPr>
          <p:cNvSpPr>
            <a:spLocks noGrp="1"/>
          </p:cNvSpPr>
          <p:nvPr>
            <p:ph type="title"/>
          </p:nvPr>
        </p:nvSpPr>
        <p:spPr/>
        <p:txBody>
          <a:bodyPr/>
          <a:lstStyle/>
          <a:p>
            <a:r>
              <a:rPr lang="da-DK" dirty="0"/>
              <a:t>Flere af ESA: Earth from </a:t>
            </a:r>
            <a:r>
              <a:rPr lang="da-DK" dirty="0" err="1"/>
              <a:t>space</a:t>
            </a:r>
            <a:r>
              <a:rPr lang="da-DK" dirty="0"/>
              <a:t> -Videoer</a:t>
            </a:r>
          </a:p>
        </p:txBody>
      </p:sp>
      <p:sp>
        <p:nvSpPr>
          <p:cNvPr id="3" name="Pladsholder til indhold 2">
            <a:extLst>
              <a:ext uri="{FF2B5EF4-FFF2-40B4-BE49-F238E27FC236}">
                <a16:creationId xmlns:a16="http://schemas.microsoft.com/office/drawing/2014/main" id="{45EF16BC-6972-43EC-B292-5E018D7DB1CD}"/>
              </a:ext>
            </a:extLst>
          </p:cNvPr>
          <p:cNvSpPr>
            <a:spLocks noGrp="1"/>
          </p:cNvSpPr>
          <p:nvPr>
            <p:ph sz="half" idx="1"/>
          </p:nvPr>
        </p:nvSpPr>
        <p:spPr/>
        <p:txBody>
          <a:bodyPr>
            <a:normAutofit fontScale="92500" lnSpcReduction="10000"/>
          </a:bodyPr>
          <a:lstStyle/>
          <a:p>
            <a:r>
              <a:rPr lang="da-DK" sz="1400" b="1" dirty="0"/>
              <a:t>Rismarker i Sydvest-Vietnam </a:t>
            </a:r>
            <a:r>
              <a:rPr lang="da-DK" sz="1400" dirty="0">
                <a:hlinkClick r:id="rId2"/>
              </a:rPr>
              <a:t>https://www.youtube.com/watch?v=gFiOUCrvsVg&amp;list=PL221A6233C4B4DD9E&amp;index=8</a:t>
            </a:r>
            <a:endParaRPr lang="da-DK" sz="1400" dirty="0"/>
          </a:p>
          <a:p>
            <a:r>
              <a:rPr lang="da-DK" sz="1400" b="1" dirty="0"/>
              <a:t>Kuwait</a:t>
            </a:r>
            <a:r>
              <a:rPr lang="da-DK" sz="1400" dirty="0"/>
              <a:t> </a:t>
            </a:r>
            <a:r>
              <a:rPr lang="da-DK" sz="1400" dirty="0">
                <a:hlinkClick r:id="rId3"/>
              </a:rPr>
              <a:t>https://www.youtube.com/watch?v=XSzDdYacVGI&amp;list=PL221A6233C4B4DD9E&amp;index=9</a:t>
            </a:r>
            <a:endParaRPr lang="da-DK" sz="1400" dirty="0"/>
          </a:p>
          <a:p>
            <a:r>
              <a:rPr lang="da-DK" sz="1500" b="1" dirty="0"/>
              <a:t>Afskovning i Bolivia </a:t>
            </a:r>
            <a:r>
              <a:rPr lang="da-DK" sz="1500" dirty="0">
                <a:hlinkClick r:id="rId4"/>
              </a:rPr>
              <a:t>https://www.youtube.com/watch?v=2SDepNYs-rU&amp;list=PL221A6233C4B4DD9E&amp;index=17</a:t>
            </a:r>
            <a:endParaRPr lang="da-DK" sz="1500" dirty="0"/>
          </a:p>
          <a:p>
            <a:r>
              <a:rPr lang="da-DK" sz="1500" b="1" dirty="0"/>
              <a:t>Japan</a:t>
            </a:r>
            <a:r>
              <a:rPr lang="da-DK" sz="1500" dirty="0"/>
              <a:t> </a:t>
            </a:r>
            <a:r>
              <a:rPr lang="da-DK" sz="1500" dirty="0">
                <a:hlinkClick r:id="rId5"/>
              </a:rPr>
              <a:t>https://www.youtube.com/watch?v=NilqgOiVVPY&amp;list=PL221A6233C4B4DD9E&amp;index=18</a:t>
            </a:r>
            <a:endParaRPr lang="da-DK" sz="1500" dirty="0"/>
          </a:p>
          <a:p>
            <a:r>
              <a:rPr lang="da-DK" sz="1500" b="1" dirty="0"/>
              <a:t>Færøerne</a:t>
            </a:r>
            <a:r>
              <a:rPr lang="da-DK" sz="1500" dirty="0"/>
              <a:t> </a:t>
            </a:r>
            <a:r>
              <a:rPr lang="da-DK" sz="1500" dirty="0">
                <a:hlinkClick r:id="rId6"/>
              </a:rPr>
              <a:t>https://www.youtube.com/watch?v=CZKy_GcHJmA&amp;list=PL221A6233C4B4DD9E&amp;index=19</a:t>
            </a:r>
            <a:endParaRPr lang="da-DK" sz="1500" dirty="0"/>
          </a:p>
          <a:p>
            <a:r>
              <a:rPr lang="da-DK" sz="1500" b="1" dirty="0"/>
              <a:t>Tromsø  </a:t>
            </a:r>
          </a:p>
          <a:p>
            <a:r>
              <a:rPr lang="da-DK" sz="1500" dirty="0">
                <a:hlinkClick r:id="rId7"/>
              </a:rPr>
              <a:t>https://www.youtube.com/watch?v=-dDzQe6DLA0&amp;list=PL221A6233C4B4DD9E&amp;index=20</a:t>
            </a:r>
            <a:endParaRPr lang="da-DK" sz="1500" dirty="0"/>
          </a:p>
          <a:p>
            <a:endParaRPr lang="da-DK" dirty="0"/>
          </a:p>
        </p:txBody>
      </p:sp>
      <p:sp>
        <p:nvSpPr>
          <p:cNvPr id="4" name="Pladsholder til indhold 3">
            <a:extLst>
              <a:ext uri="{FF2B5EF4-FFF2-40B4-BE49-F238E27FC236}">
                <a16:creationId xmlns:a16="http://schemas.microsoft.com/office/drawing/2014/main" id="{F61EC82A-92D7-4223-82A2-9ACE46A56B28}"/>
              </a:ext>
            </a:extLst>
          </p:cNvPr>
          <p:cNvSpPr>
            <a:spLocks noGrp="1"/>
          </p:cNvSpPr>
          <p:nvPr>
            <p:ph sz="half" idx="2"/>
          </p:nvPr>
        </p:nvSpPr>
        <p:spPr/>
        <p:txBody>
          <a:bodyPr>
            <a:normAutofit fontScale="92500" lnSpcReduction="10000"/>
          </a:bodyPr>
          <a:lstStyle/>
          <a:p>
            <a:r>
              <a:rPr lang="da-DK" sz="1400" b="1" dirty="0"/>
              <a:t>Gotland - algeblomstring</a:t>
            </a:r>
          </a:p>
          <a:p>
            <a:r>
              <a:rPr lang="da-DK" sz="1400" dirty="0">
                <a:hlinkClick r:id="rId8"/>
              </a:rPr>
              <a:t>https://www.youtube.com/watch?v=8ZPHf_pXr6c&amp;list=PL221A6233C4B4DD9E&amp;index=21</a:t>
            </a:r>
            <a:endParaRPr lang="da-DK" sz="1400" dirty="0"/>
          </a:p>
          <a:p>
            <a:r>
              <a:rPr lang="da-DK" sz="1400" b="1" dirty="0"/>
              <a:t>Mato </a:t>
            </a:r>
            <a:r>
              <a:rPr lang="da-DK" sz="1400" b="1" dirty="0" err="1"/>
              <a:t>Grosso</a:t>
            </a:r>
            <a:r>
              <a:rPr lang="da-DK" sz="1400" b="1" dirty="0"/>
              <a:t> Brasilien</a:t>
            </a:r>
            <a:r>
              <a:rPr lang="da-DK" sz="1400" dirty="0"/>
              <a:t> </a:t>
            </a:r>
            <a:r>
              <a:rPr lang="da-DK" sz="1400" dirty="0">
                <a:hlinkClick r:id="rId9"/>
              </a:rPr>
              <a:t>https://www.youtube.com/watch?v=9Fc6udsUxVo&amp;list=PL221A6233C4B4DD9E&amp;index=22</a:t>
            </a:r>
            <a:endParaRPr lang="da-DK" sz="1400" dirty="0"/>
          </a:p>
          <a:p>
            <a:r>
              <a:rPr lang="da-DK" sz="1400" b="1" dirty="0"/>
              <a:t>Lake Sct. Claire </a:t>
            </a:r>
            <a:r>
              <a:rPr lang="da-DK" sz="1400" dirty="0">
                <a:hlinkClick r:id="rId10"/>
              </a:rPr>
              <a:t>https://www.youtube.com/watch?v=mG1oB9bo0zQ&amp;list=PL221A6233C4B4DD9E&amp;index=23</a:t>
            </a:r>
            <a:endParaRPr lang="da-DK" sz="1400" dirty="0"/>
          </a:p>
          <a:p>
            <a:r>
              <a:rPr lang="da-DK" sz="1400" b="1" dirty="0"/>
              <a:t>Egyptens kunstvandings områder</a:t>
            </a:r>
            <a:r>
              <a:rPr lang="da-DK" sz="1400" b="1" dirty="0">
                <a:hlinkClick r:id="rId11"/>
              </a:rPr>
              <a:t> </a:t>
            </a:r>
            <a:r>
              <a:rPr lang="da-DK" sz="1400" dirty="0">
                <a:hlinkClick r:id="rId11"/>
              </a:rPr>
              <a:t>https://www.youtube.com/watch?v=CWXqMLBLrZc&amp;list=PL221A6233C4B4DD9E&amp;index=52</a:t>
            </a:r>
            <a:endParaRPr lang="da-DK" sz="1400" dirty="0"/>
          </a:p>
          <a:p>
            <a:r>
              <a:rPr lang="da-DK" sz="1400" b="1" dirty="0"/>
              <a:t>Madagascar</a:t>
            </a:r>
            <a:r>
              <a:rPr lang="da-DK" sz="1400" dirty="0"/>
              <a:t> </a:t>
            </a:r>
            <a:r>
              <a:rPr lang="da-DK" sz="1400" dirty="0">
                <a:hlinkClick r:id="rId12"/>
              </a:rPr>
              <a:t>https://www.youtube.com/watch?v=EoZ-J0RcZNw&amp;list=PL221A6233C4B4DD9E&amp;index=71</a:t>
            </a:r>
            <a:endParaRPr lang="da-DK" sz="1400" dirty="0"/>
          </a:p>
          <a:p>
            <a:r>
              <a:rPr lang="da-DK" sz="1400" b="1" dirty="0"/>
              <a:t>Valencia</a:t>
            </a:r>
            <a:r>
              <a:rPr lang="da-DK" sz="1400" dirty="0"/>
              <a:t> </a:t>
            </a:r>
            <a:r>
              <a:rPr lang="da-DK" sz="1400" dirty="0">
                <a:hlinkClick r:id="rId13"/>
              </a:rPr>
              <a:t>https://www.youtube.com/watch?v=eqVFP3gu5DI&amp;list=PL221A6233C4B4DD9E&amp;index=82</a:t>
            </a:r>
            <a:endParaRPr lang="da-DK" sz="1400" dirty="0"/>
          </a:p>
          <a:p>
            <a:r>
              <a:rPr lang="da-DK" sz="1400" b="1" dirty="0"/>
              <a:t>Shanghai</a:t>
            </a:r>
            <a:r>
              <a:rPr lang="da-DK" sz="1400" dirty="0"/>
              <a:t> </a:t>
            </a:r>
            <a:r>
              <a:rPr lang="da-DK" sz="1400" dirty="0">
                <a:hlinkClick r:id="rId14"/>
              </a:rPr>
              <a:t>https://www.youtube.com/watch?v=adu3LfaakfA&amp;list=PL221A6233C4B4DD9E&amp;index=83</a:t>
            </a:r>
            <a:endParaRPr lang="da-DK" sz="1400" dirty="0"/>
          </a:p>
          <a:p>
            <a:endParaRPr lang="da-DK" sz="1400" dirty="0"/>
          </a:p>
          <a:p>
            <a:endParaRPr lang="da-DK" sz="1400" dirty="0"/>
          </a:p>
        </p:txBody>
      </p:sp>
    </p:spTree>
    <p:extLst>
      <p:ext uri="{BB962C8B-B14F-4D97-AF65-F5344CB8AC3E}">
        <p14:creationId xmlns:p14="http://schemas.microsoft.com/office/powerpoint/2010/main" val="12454572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BAA1D-224B-472C-8682-CCA1893308A6}"/>
              </a:ext>
            </a:extLst>
          </p:cNvPr>
          <p:cNvSpPr>
            <a:spLocks noGrp="1"/>
          </p:cNvSpPr>
          <p:nvPr>
            <p:ph type="title"/>
          </p:nvPr>
        </p:nvSpPr>
        <p:spPr/>
        <p:txBody>
          <a:bodyPr/>
          <a:lstStyle/>
          <a:p>
            <a:r>
              <a:rPr lang="da-DK" dirty="0"/>
              <a:t>Flere af ESA: Earth from </a:t>
            </a:r>
            <a:r>
              <a:rPr lang="da-DK" dirty="0" err="1"/>
              <a:t>space</a:t>
            </a:r>
            <a:r>
              <a:rPr lang="da-DK" dirty="0"/>
              <a:t> -Videoer</a:t>
            </a:r>
          </a:p>
        </p:txBody>
      </p:sp>
      <p:sp>
        <p:nvSpPr>
          <p:cNvPr id="3" name="Pladsholder til indhold 2">
            <a:extLst>
              <a:ext uri="{FF2B5EF4-FFF2-40B4-BE49-F238E27FC236}">
                <a16:creationId xmlns:a16="http://schemas.microsoft.com/office/drawing/2014/main" id="{45EF16BC-6972-43EC-B292-5E018D7DB1CD}"/>
              </a:ext>
            </a:extLst>
          </p:cNvPr>
          <p:cNvSpPr>
            <a:spLocks noGrp="1"/>
          </p:cNvSpPr>
          <p:nvPr>
            <p:ph sz="half" idx="1"/>
          </p:nvPr>
        </p:nvSpPr>
        <p:spPr/>
        <p:txBody>
          <a:bodyPr>
            <a:normAutofit lnSpcReduction="10000"/>
          </a:bodyPr>
          <a:lstStyle/>
          <a:p>
            <a:r>
              <a:rPr lang="da-DK" sz="1400" b="1" dirty="0"/>
              <a:t>Vindmåling</a:t>
            </a:r>
          </a:p>
          <a:p>
            <a:r>
              <a:rPr lang="da-DK" sz="1400" dirty="0">
                <a:hlinkClick r:id="rId2"/>
              </a:rPr>
              <a:t>https://www.youtube.com/watch?v=72flAH9_Y38&amp;list=PL221A6233C4B4DD9E&amp;index=84</a:t>
            </a:r>
            <a:endParaRPr lang="da-DK" sz="1400" dirty="0"/>
          </a:p>
          <a:p>
            <a:r>
              <a:rPr lang="da-DK" sz="1400" b="1" dirty="0"/>
              <a:t>Reykjavik</a:t>
            </a:r>
            <a:r>
              <a:rPr lang="da-DK" sz="1400" dirty="0"/>
              <a:t> </a:t>
            </a:r>
            <a:r>
              <a:rPr lang="da-DK" sz="1400" dirty="0">
                <a:hlinkClick r:id="rId2"/>
              </a:rPr>
              <a:t>https://www.youtube.com/watch?v=72flAH9_Y38&amp;list=PL221A6233C4B4DD9E&amp;index=84</a:t>
            </a:r>
            <a:endParaRPr lang="da-DK" sz="1400" dirty="0"/>
          </a:p>
          <a:p>
            <a:r>
              <a:rPr lang="da-DK" sz="1400" b="1" dirty="0"/>
              <a:t>Krater i Australien </a:t>
            </a:r>
            <a:r>
              <a:rPr lang="da-DK" sz="1400" dirty="0">
                <a:hlinkClick r:id="rId3"/>
              </a:rPr>
              <a:t>https://www.youtube.com/watch?v=NBxwT-HJM2I&amp;list=PL221A6233C4B4DD9E&amp;index=86</a:t>
            </a:r>
            <a:endParaRPr lang="da-DK" sz="1400" dirty="0"/>
          </a:p>
          <a:p>
            <a:r>
              <a:rPr lang="da-DK" sz="1400" b="1" dirty="0"/>
              <a:t>Forsuring af havet </a:t>
            </a:r>
            <a:r>
              <a:rPr lang="da-DK" sz="1400" dirty="0">
                <a:hlinkClick r:id="rId4"/>
              </a:rPr>
              <a:t>https://www.youtube.com/watch?v=gmJtYbL3uNk&amp;list=PL221A6233C4B4DD9E&amp;index=203</a:t>
            </a:r>
            <a:endParaRPr lang="da-DK" sz="1400" dirty="0"/>
          </a:p>
          <a:p>
            <a:r>
              <a:rPr lang="da-DK" sz="1400" b="1" dirty="0" err="1"/>
              <a:t>Siljan</a:t>
            </a:r>
            <a:r>
              <a:rPr lang="da-DK" sz="1400" b="1" dirty="0"/>
              <a:t> Søen  - Europas største nedslagskrater</a:t>
            </a:r>
          </a:p>
          <a:p>
            <a:r>
              <a:rPr lang="da-DK" sz="1400" dirty="0">
                <a:hlinkClick r:id="rId5"/>
              </a:rPr>
              <a:t>https://www.youtube.com/watch?v=MAcvXZ1xdbs&amp;list=PL221A6233C4B4DD9E&amp;index=222</a:t>
            </a:r>
            <a:endParaRPr lang="da-DK" sz="1400" dirty="0"/>
          </a:p>
          <a:p>
            <a:r>
              <a:rPr lang="da-DK" sz="1400" b="1" dirty="0"/>
              <a:t>Nildeltaets frugtbarhed</a:t>
            </a:r>
            <a:r>
              <a:rPr lang="da-DK" sz="1400" dirty="0"/>
              <a:t> </a:t>
            </a:r>
            <a:r>
              <a:rPr lang="da-DK" sz="1400" dirty="0">
                <a:hlinkClick r:id="rId6"/>
              </a:rPr>
              <a:t>https://www.youtube.com/watch?v=sCjtcTDoNeU&amp;list=PL221A6233C4B4DD9E&amp;index=232</a:t>
            </a:r>
            <a:endParaRPr lang="da-DK" sz="1400" dirty="0"/>
          </a:p>
          <a:p>
            <a:endParaRPr lang="da-DK" sz="1400" dirty="0"/>
          </a:p>
        </p:txBody>
      </p:sp>
      <p:sp>
        <p:nvSpPr>
          <p:cNvPr id="4" name="Pladsholder til indhold 3">
            <a:extLst>
              <a:ext uri="{FF2B5EF4-FFF2-40B4-BE49-F238E27FC236}">
                <a16:creationId xmlns:a16="http://schemas.microsoft.com/office/drawing/2014/main" id="{F61EC82A-92D7-4223-82A2-9ACE46A56B28}"/>
              </a:ext>
            </a:extLst>
          </p:cNvPr>
          <p:cNvSpPr>
            <a:spLocks noGrp="1"/>
          </p:cNvSpPr>
          <p:nvPr>
            <p:ph sz="half" idx="2"/>
          </p:nvPr>
        </p:nvSpPr>
        <p:spPr/>
        <p:txBody>
          <a:bodyPr>
            <a:normAutofit lnSpcReduction="10000"/>
          </a:bodyPr>
          <a:lstStyle/>
          <a:p>
            <a:r>
              <a:rPr lang="da-DK" sz="1400" b="1" dirty="0"/>
              <a:t>Helsinki</a:t>
            </a:r>
            <a:r>
              <a:rPr lang="da-DK" sz="1400" dirty="0"/>
              <a:t> </a:t>
            </a:r>
            <a:r>
              <a:rPr lang="da-DK" sz="1400" dirty="0">
                <a:hlinkClick r:id="rId7"/>
              </a:rPr>
              <a:t>https://www.youtube.com/watch?v=KxjL6B0qcwM&amp;list=PL221A6233C4B4DD9E&amp;index=283</a:t>
            </a:r>
            <a:endParaRPr lang="da-DK" sz="1400" dirty="0"/>
          </a:p>
          <a:p>
            <a:r>
              <a:rPr lang="da-DK" sz="1400" b="1" dirty="0"/>
              <a:t>Skandinavisk sne </a:t>
            </a:r>
            <a:r>
              <a:rPr lang="da-DK" sz="1400" dirty="0">
                <a:hlinkClick r:id="rId8"/>
              </a:rPr>
              <a:t>https://www.youtube.com/watch?v=EV5b-PryLtY&amp;list=PL221A6233C4B4DD9E&amp;index=363</a:t>
            </a:r>
            <a:endParaRPr lang="da-DK" sz="1400" dirty="0"/>
          </a:p>
          <a:p>
            <a:r>
              <a:rPr lang="da-DK" sz="1400" b="1" dirty="0"/>
              <a:t>Po floden </a:t>
            </a:r>
            <a:r>
              <a:rPr lang="da-DK" sz="1400" dirty="0">
                <a:hlinkClick r:id="rId9"/>
              </a:rPr>
              <a:t>https://www.youtube.com/watch?v=ERb-3nWyLAI&amp;list=PL221A6233C4B4DD9E&amp;index=368</a:t>
            </a:r>
            <a:endParaRPr lang="da-DK" sz="1400" dirty="0"/>
          </a:p>
          <a:p>
            <a:r>
              <a:rPr lang="da-DK" sz="1400" b="1" dirty="0"/>
              <a:t>Den gule flod</a:t>
            </a:r>
            <a:r>
              <a:rPr lang="da-DK" sz="1400" dirty="0"/>
              <a:t> </a:t>
            </a:r>
            <a:r>
              <a:rPr lang="da-DK" sz="1400" dirty="0">
                <a:hlinkClick r:id="rId10"/>
              </a:rPr>
              <a:t>https://www.youtube.com/watch?v=pR4ImuCNzMY&amp;list=PL221A6233C4B4DD9E&amp;index=369</a:t>
            </a:r>
            <a:endParaRPr lang="da-DK" sz="1400" dirty="0"/>
          </a:p>
          <a:p>
            <a:r>
              <a:rPr lang="da-DK" sz="1400" b="1" dirty="0"/>
              <a:t>Gardasøen</a:t>
            </a:r>
            <a:r>
              <a:rPr lang="da-DK" sz="1400" dirty="0"/>
              <a:t> </a:t>
            </a:r>
            <a:r>
              <a:rPr lang="da-DK" sz="1400" dirty="0">
                <a:hlinkClick r:id="rId11"/>
              </a:rPr>
              <a:t>https://www.youtube.com/watch?v=gG9IvIHvYuw&amp;list=PL221A6233C4B4DD9E&amp;index=391</a:t>
            </a:r>
            <a:endParaRPr lang="da-DK" sz="1400" dirty="0"/>
          </a:p>
          <a:p>
            <a:r>
              <a:rPr lang="da-DK" sz="1400" b="1" dirty="0"/>
              <a:t>Middelhavets perler </a:t>
            </a:r>
            <a:r>
              <a:rPr lang="da-DK" sz="1400" dirty="0">
                <a:hlinkClick r:id="rId12"/>
              </a:rPr>
              <a:t>https://www.youtube.com/watch?v=iOxanlCVO6w&amp;list=PL221A6233C4B4DD9E&amp;index=371</a:t>
            </a:r>
            <a:endParaRPr lang="da-DK" sz="1400" dirty="0"/>
          </a:p>
          <a:p>
            <a:r>
              <a:rPr lang="da-DK" sz="1400" b="1" dirty="0"/>
              <a:t>Iskapperne i Grønland og Antarktis </a:t>
            </a:r>
            <a:r>
              <a:rPr lang="da-DK" sz="1400" dirty="0">
                <a:hlinkClick r:id="rId13"/>
              </a:rPr>
              <a:t>https://www.youtube.com/watch?v=1nk7NHEhp8M&amp;list=PL221A6</a:t>
            </a:r>
          </a:p>
          <a:p>
            <a:endParaRPr lang="da-DK" sz="1400" dirty="0"/>
          </a:p>
        </p:txBody>
      </p:sp>
    </p:spTree>
    <p:extLst>
      <p:ext uri="{BB962C8B-B14F-4D97-AF65-F5344CB8AC3E}">
        <p14:creationId xmlns:p14="http://schemas.microsoft.com/office/powerpoint/2010/main" val="3522799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BBAA1D-224B-472C-8682-CCA1893308A6}"/>
              </a:ext>
            </a:extLst>
          </p:cNvPr>
          <p:cNvSpPr>
            <a:spLocks noGrp="1"/>
          </p:cNvSpPr>
          <p:nvPr>
            <p:ph type="title"/>
          </p:nvPr>
        </p:nvSpPr>
        <p:spPr/>
        <p:txBody>
          <a:bodyPr/>
          <a:lstStyle/>
          <a:p>
            <a:r>
              <a:rPr lang="da-DK" dirty="0"/>
              <a:t>Flere af ESA: Earth from </a:t>
            </a:r>
            <a:r>
              <a:rPr lang="da-DK" dirty="0" err="1"/>
              <a:t>space</a:t>
            </a:r>
            <a:r>
              <a:rPr lang="da-DK" dirty="0"/>
              <a:t> -Videoer</a:t>
            </a:r>
          </a:p>
        </p:txBody>
      </p:sp>
      <p:sp>
        <p:nvSpPr>
          <p:cNvPr id="3" name="Pladsholder til indhold 2">
            <a:extLst>
              <a:ext uri="{FF2B5EF4-FFF2-40B4-BE49-F238E27FC236}">
                <a16:creationId xmlns:a16="http://schemas.microsoft.com/office/drawing/2014/main" id="{45EF16BC-6972-43EC-B292-5E018D7DB1CD}"/>
              </a:ext>
            </a:extLst>
          </p:cNvPr>
          <p:cNvSpPr>
            <a:spLocks noGrp="1"/>
          </p:cNvSpPr>
          <p:nvPr>
            <p:ph sz="half" idx="1"/>
          </p:nvPr>
        </p:nvSpPr>
        <p:spPr/>
        <p:txBody>
          <a:bodyPr>
            <a:normAutofit/>
          </a:bodyPr>
          <a:lstStyle/>
          <a:p>
            <a:r>
              <a:rPr lang="da-DK" sz="1400" b="1" dirty="0"/>
              <a:t>Saharas ende</a:t>
            </a:r>
            <a:r>
              <a:rPr lang="da-DK" sz="1400" dirty="0"/>
              <a:t> </a:t>
            </a:r>
            <a:r>
              <a:rPr lang="da-DK" sz="1400" dirty="0">
                <a:hlinkClick r:id="rId2"/>
              </a:rPr>
              <a:t>https://www.youtube.com/watch?v=lKDfsBYzFYY&amp;list=PL221A6233C4B4DD9E&amp;index=420</a:t>
            </a:r>
            <a:endParaRPr lang="da-DK" sz="1400" dirty="0"/>
          </a:p>
          <a:p>
            <a:r>
              <a:rPr lang="da-DK" sz="1400" b="1" dirty="0"/>
              <a:t>Byernes varmeøer </a:t>
            </a:r>
            <a:r>
              <a:rPr lang="da-DK" sz="1400" dirty="0">
                <a:hlinkClick r:id="rId3"/>
              </a:rPr>
              <a:t>https://www.youtube.com/watch?v=Vjg5REQb-Bc&amp;list=PL221A6233C4B4DD9E&amp;index=399</a:t>
            </a:r>
            <a:endParaRPr lang="da-DK" sz="1400" dirty="0"/>
          </a:p>
          <a:p>
            <a:r>
              <a:rPr lang="da-DK" sz="1400" b="1" dirty="0"/>
              <a:t>Undervandsvulkan ved De </a:t>
            </a:r>
            <a:r>
              <a:rPr lang="da-DK" sz="1400" b="1" dirty="0" err="1"/>
              <a:t>Canariske</a:t>
            </a:r>
            <a:r>
              <a:rPr lang="da-DK" sz="1400" b="1" dirty="0"/>
              <a:t> Øer </a:t>
            </a:r>
            <a:r>
              <a:rPr lang="da-DK" sz="1400" dirty="0">
                <a:hlinkClick r:id="rId4"/>
              </a:rPr>
              <a:t>https://www.youtube.com/watch?v=96OvxIaE7gU&amp;list=PL221A6233C4B4DD9E&amp;index=413</a:t>
            </a:r>
            <a:endParaRPr lang="da-DK" sz="1400" dirty="0"/>
          </a:p>
          <a:p>
            <a:r>
              <a:rPr lang="da-DK" sz="1400" dirty="0">
                <a:solidFill>
                  <a:srgbClr val="FF0000"/>
                </a:solidFill>
              </a:rPr>
              <a:t>Det er let at finde flere gode videoer fra ESA – Earth from spase</a:t>
            </a:r>
          </a:p>
          <a:p>
            <a:r>
              <a:rPr lang="da-DK" sz="1400" dirty="0">
                <a:solidFill>
                  <a:srgbClr val="FF0000"/>
                </a:solidFill>
              </a:rPr>
              <a:t>MVH Carsten Andersen, maj 2020</a:t>
            </a:r>
          </a:p>
          <a:p>
            <a:r>
              <a:rPr lang="da-DK" sz="1400" dirty="0">
                <a:solidFill>
                  <a:srgbClr val="FF0000"/>
                </a:solidFill>
              </a:rPr>
              <a:t> carsten.skovgaard.andersen@gmail.com</a:t>
            </a:r>
          </a:p>
        </p:txBody>
      </p:sp>
      <p:sp>
        <p:nvSpPr>
          <p:cNvPr id="4" name="Pladsholder til indhold 3">
            <a:extLst>
              <a:ext uri="{FF2B5EF4-FFF2-40B4-BE49-F238E27FC236}">
                <a16:creationId xmlns:a16="http://schemas.microsoft.com/office/drawing/2014/main" id="{F61EC82A-92D7-4223-82A2-9ACE46A56B28}"/>
              </a:ext>
            </a:extLst>
          </p:cNvPr>
          <p:cNvSpPr>
            <a:spLocks noGrp="1"/>
          </p:cNvSpPr>
          <p:nvPr>
            <p:ph sz="half" idx="2"/>
          </p:nvPr>
        </p:nvSpPr>
        <p:spPr/>
        <p:txBody>
          <a:bodyPr>
            <a:normAutofit/>
          </a:bodyPr>
          <a:lstStyle/>
          <a:p>
            <a:pPr marL="0" indent="0">
              <a:buNone/>
            </a:pPr>
            <a:r>
              <a:rPr lang="da-DK" sz="1400" b="1" u="sng" dirty="0">
                <a:hlinkClick r:id="rId5">
                  <a:extLst>
                    <a:ext uri="{A12FA001-AC4F-418D-AE19-62706E023703}">
                      <ahyp:hlinkClr xmlns:ahyp="http://schemas.microsoft.com/office/drawing/2018/hyperlinkcolor" val="tx"/>
                    </a:ext>
                  </a:extLst>
                </a:hlinkClick>
              </a:rPr>
              <a:t>Her er inspirerende undervisning om Geodata</a:t>
            </a:r>
          </a:p>
          <a:p>
            <a:pPr marL="0" indent="0">
              <a:buNone/>
            </a:pPr>
            <a:endParaRPr lang="da-DK" sz="1400" b="1" u="sng" dirty="0">
              <a:hlinkClick r:id="rId5">
                <a:extLst>
                  <a:ext uri="{A12FA001-AC4F-418D-AE19-62706E023703}">
                    <ahyp:hlinkClr xmlns:ahyp="http://schemas.microsoft.com/office/drawing/2018/hyperlinkcolor" val="tx"/>
                  </a:ext>
                </a:extLst>
              </a:hlinkClick>
            </a:endParaRPr>
          </a:p>
          <a:p>
            <a:pPr marL="0" indent="0">
              <a:buNone/>
            </a:pPr>
            <a:r>
              <a:rPr lang="da-DK" sz="1400" dirty="0">
                <a:hlinkClick r:id="rId6"/>
              </a:rPr>
              <a:t>https://www.youtube.com/watch?v=srM_rC0dOsQ</a:t>
            </a:r>
            <a:endParaRPr lang="da-DK" sz="1400" dirty="0"/>
          </a:p>
          <a:p>
            <a:pPr marL="0" indent="0">
              <a:buNone/>
            </a:pPr>
            <a:endParaRPr lang="da-DK" sz="1400" b="1" u="sng" dirty="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454619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B3F7DC-FA09-4DF0-8BBD-EF30F0B8BA2A}"/>
              </a:ext>
            </a:extLst>
          </p:cNvPr>
          <p:cNvSpPr>
            <a:spLocks noGrp="1"/>
          </p:cNvSpPr>
          <p:nvPr>
            <p:ph type="title"/>
          </p:nvPr>
        </p:nvSpPr>
        <p:spPr/>
        <p:txBody>
          <a:bodyPr/>
          <a:lstStyle/>
          <a:p>
            <a:r>
              <a:rPr lang="da-DK" dirty="0"/>
              <a:t>Education mode på </a:t>
            </a:r>
            <a:r>
              <a:rPr lang="da-DK" dirty="0" err="1"/>
              <a:t>EObrowseren</a:t>
            </a:r>
            <a:endParaRPr lang="da-DK" dirty="0"/>
          </a:p>
        </p:txBody>
      </p:sp>
      <p:sp>
        <p:nvSpPr>
          <p:cNvPr id="3" name="Pladsholder til indhold 2">
            <a:extLst>
              <a:ext uri="{FF2B5EF4-FFF2-40B4-BE49-F238E27FC236}">
                <a16:creationId xmlns:a16="http://schemas.microsoft.com/office/drawing/2014/main" id="{78F75B21-3010-462E-8BAA-CB791A929BDA}"/>
              </a:ext>
            </a:extLst>
          </p:cNvPr>
          <p:cNvSpPr>
            <a:spLocks noGrp="1"/>
          </p:cNvSpPr>
          <p:nvPr>
            <p:ph idx="1"/>
          </p:nvPr>
        </p:nvSpPr>
        <p:spPr/>
        <p:txBody>
          <a:bodyPr>
            <a:normAutofit fontScale="77500" lnSpcReduction="20000"/>
          </a:bodyPr>
          <a:lstStyle/>
          <a:p>
            <a:r>
              <a:rPr lang="da-DK" dirty="0"/>
              <a:t>I højre hjørne kan man trykke på uddannelses-hatten. Her kan man vælge mellem normal og </a:t>
            </a:r>
            <a:r>
              <a:rPr lang="da-DK" dirty="0" err="1"/>
              <a:t>education</a:t>
            </a:r>
            <a:r>
              <a:rPr lang="da-DK" dirty="0"/>
              <a:t>.</a:t>
            </a:r>
          </a:p>
          <a:p>
            <a:r>
              <a:rPr lang="en-US" b="1" dirty="0"/>
              <a:t>Education mode: </a:t>
            </a:r>
            <a:r>
              <a:rPr lang="en-US" dirty="0"/>
              <a:t>Here you can switch between the </a:t>
            </a:r>
            <a:r>
              <a:rPr lang="en-US" b="1" dirty="0"/>
              <a:t>normal</a:t>
            </a:r>
            <a:r>
              <a:rPr lang="en-US" dirty="0"/>
              <a:t> and the </a:t>
            </a:r>
            <a:r>
              <a:rPr lang="en-US" b="1" dirty="0"/>
              <a:t>education</a:t>
            </a:r>
            <a:r>
              <a:rPr lang="en-US" dirty="0"/>
              <a:t> mode. The </a:t>
            </a:r>
            <a:r>
              <a:rPr lang="en-US" b="1" dirty="0"/>
              <a:t>education</a:t>
            </a:r>
            <a:r>
              <a:rPr lang="en-US" dirty="0"/>
              <a:t> mode offers a wide range of different visualizations each connected to at least one of 12 themes (e.g. wildfires, snow and glaciers). You can switch between the different themes by selecting them in the </a:t>
            </a:r>
            <a:r>
              <a:rPr lang="en-US" b="1" dirty="0"/>
              <a:t>Search</a:t>
            </a:r>
            <a:r>
              <a:rPr lang="en-US" dirty="0"/>
              <a:t> tab. The </a:t>
            </a:r>
            <a:r>
              <a:rPr lang="en-US" b="1" dirty="0"/>
              <a:t>education</a:t>
            </a:r>
            <a:r>
              <a:rPr lang="en-US" dirty="0"/>
              <a:t> mode can also be accessed directly via its </a:t>
            </a:r>
            <a:r>
              <a:rPr lang="en-US" dirty="0">
                <a:hlinkClick r:id="rId2"/>
              </a:rPr>
              <a:t>dedicated URL</a:t>
            </a:r>
            <a:r>
              <a:rPr lang="en-US" dirty="0"/>
              <a:t>.</a:t>
            </a:r>
          </a:p>
          <a:p>
            <a:r>
              <a:rPr lang="da-DK" dirty="0"/>
              <a:t>Du har indtil nu undersøgt normalt.</a:t>
            </a:r>
          </a:p>
          <a:p>
            <a:r>
              <a:rPr lang="da-DK" dirty="0"/>
              <a:t>Prøv at vælge Education. Efter tryk på Search vælger du mellem 12 temaer. I hvert tema finder du under den hvide pin smukke professionelle undersøgelser med specielle </a:t>
            </a:r>
            <a:r>
              <a:rPr lang="da-DK" dirty="0" err="1"/>
              <a:t>farve-bånd</a:t>
            </a:r>
            <a:r>
              <a:rPr lang="da-DK" dirty="0"/>
              <a:t>.</a:t>
            </a:r>
          </a:p>
          <a:p>
            <a:r>
              <a:rPr lang="da-DK" dirty="0"/>
              <a:t>Derefter kan du selv gøre lignende undersøgelser med de samme specielle bånd.</a:t>
            </a:r>
          </a:p>
          <a:p>
            <a:pPr marL="0" indent="0">
              <a:buNone/>
            </a:pPr>
            <a:endParaRPr lang="da-DK" dirty="0"/>
          </a:p>
          <a:p>
            <a:r>
              <a:rPr lang="da-DK" dirty="0"/>
              <a:t>Her følger nogle eksempler på professionelle undersøgelser:</a:t>
            </a:r>
          </a:p>
        </p:txBody>
      </p:sp>
    </p:spTree>
    <p:extLst>
      <p:ext uri="{BB962C8B-B14F-4D97-AF65-F5344CB8AC3E}">
        <p14:creationId xmlns:p14="http://schemas.microsoft.com/office/powerpoint/2010/main" val="663332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78242-8462-43B8-8442-7F08BA46D566}"/>
              </a:ext>
            </a:extLst>
          </p:cNvPr>
          <p:cNvSpPr>
            <a:spLocks noGrp="1"/>
          </p:cNvSpPr>
          <p:nvPr>
            <p:ph type="ctrTitle"/>
          </p:nvPr>
        </p:nvSpPr>
        <p:spPr/>
        <p:txBody>
          <a:bodyPr/>
          <a:lstStyle/>
          <a:p>
            <a:r>
              <a:rPr lang="da-DK" dirty="0"/>
              <a:t>Delta i Madagaskar</a:t>
            </a:r>
          </a:p>
        </p:txBody>
      </p:sp>
      <p:sp>
        <p:nvSpPr>
          <p:cNvPr id="3" name="Undertitel 2">
            <a:extLst>
              <a:ext uri="{FF2B5EF4-FFF2-40B4-BE49-F238E27FC236}">
                <a16:creationId xmlns:a16="http://schemas.microsoft.com/office/drawing/2014/main" id="{BBA70FC2-5510-45EC-B7C6-F6A7B7460637}"/>
              </a:ext>
            </a:extLst>
          </p:cNvPr>
          <p:cNvSpPr>
            <a:spLocks noGrp="1"/>
          </p:cNvSpPr>
          <p:nvPr>
            <p:ph type="subTitle" idx="1"/>
          </p:nvPr>
        </p:nvSpPr>
        <p:spPr/>
        <p:txBody>
          <a:bodyPr/>
          <a:lstStyle/>
          <a:p>
            <a:r>
              <a:rPr lang="da-DK" dirty="0"/>
              <a:t>Her er valgt båndet False </a:t>
            </a:r>
            <a:r>
              <a:rPr lang="da-DK" dirty="0" err="1"/>
              <a:t>Color</a:t>
            </a:r>
            <a:r>
              <a:rPr lang="da-DK" dirty="0"/>
              <a:t> for at fremhæve vegetationen og udvaskningen af materiale med floden. Et billede fra et andet tidspunkt viser en mindre udvaskning.</a:t>
            </a:r>
          </a:p>
        </p:txBody>
      </p:sp>
    </p:spTree>
    <p:extLst>
      <p:ext uri="{BB962C8B-B14F-4D97-AF65-F5344CB8AC3E}">
        <p14:creationId xmlns:p14="http://schemas.microsoft.com/office/powerpoint/2010/main" val="2034723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mad&#10;&#10;Automatisk genereret beskrivelse">
            <a:extLst>
              <a:ext uri="{FF2B5EF4-FFF2-40B4-BE49-F238E27FC236}">
                <a16:creationId xmlns:a16="http://schemas.microsoft.com/office/drawing/2014/main" id="{F3D0828E-0AB3-4B21-AE84-9648989EE9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975"/>
            <a:ext cx="12192000" cy="5734050"/>
          </a:xfrm>
          <a:prstGeom prst="rect">
            <a:avLst/>
          </a:prstGeom>
        </p:spPr>
      </p:pic>
    </p:spTree>
    <p:extLst>
      <p:ext uri="{BB962C8B-B14F-4D97-AF65-F5344CB8AC3E}">
        <p14:creationId xmlns:p14="http://schemas.microsoft.com/office/powerpoint/2010/main" val="2938522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F78242-8462-43B8-8442-7F08BA46D566}"/>
              </a:ext>
            </a:extLst>
          </p:cNvPr>
          <p:cNvSpPr>
            <a:spLocks noGrp="1"/>
          </p:cNvSpPr>
          <p:nvPr>
            <p:ph type="ctrTitle"/>
          </p:nvPr>
        </p:nvSpPr>
        <p:spPr/>
        <p:txBody>
          <a:bodyPr/>
          <a:lstStyle/>
          <a:p>
            <a:r>
              <a:rPr lang="da-DK" dirty="0"/>
              <a:t>En skovbrand i </a:t>
            </a:r>
            <a:r>
              <a:rPr lang="da-DK" dirty="0" err="1"/>
              <a:t>Croatien</a:t>
            </a:r>
            <a:endParaRPr lang="da-DK" dirty="0"/>
          </a:p>
        </p:txBody>
      </p:sp>
      <p:sp>
        <p:nvSpPr>
          <p:cNvPr id="3" name="Undertitel 2">
            <a:extLst>
              <a:ext uri="{FF2B5EF4-FFF2-40B4-BE49-F238E27FC236}">
                <a16:creationId xmlns:a16="http://schemas.microsoft.com/office/drawing/2014/main" id="{BBA70FC2-5510-45EC-B7C6-F6A7B7460637}"/>
              </a:ext>
            </a:extLst>
          </p:cNvPr>
          <p:cNvSpPr>
            <a:spLocks noGrp="1"/>
          </p:cNvSpPr>
          <p:nvPr>
            <p:ph type="subTitle" idx="1"/>
          </p:nvPr>
        </p:nvSpPr>
        <p:spPr/>
        <p:txBody>
          <a:bodyPr/>
          <a:lstStyle/>
          <a:p>
            <a:r>
              <a:rPr lang="da-DK" dirty="0"/>
              <a:t>Her er valgt båndet SWIR -Short </a:t>
            </a:r>
            <a:r>
              <a:rPr lang="da-DK" dirty="0" err="1"/>
              <a:t>Wave</a:t>
            </a:r>
            <a:r>
              <a:rPr lang="da-DK" dirty="0"/>
              <a:t> </a:t>
            </a:r>
            <a:r>
              <a:rPr lang="da-DK" dirty="0" err="1"/>
              <a:t>Infrared</a:t>
            </a:r>
            <a:r>
              <a:rPr lang="da-DK" dirty="0"/>
              <a:t> - for at fremhæve varmestrålingen fra brandene</a:t>
            </a:r>
          </a:p>
        </p:txBody>
      </p:sp>
    </p:spTree>
    <p:extLst>
      <p:ext uri="{BB962C8B-B14F-4D97-AF65-F5344CB8AC3E}">
        <p14:creationId xmlns:p14="http://schemas.microsoft.com/office/powerpoint/2010/main" val="56663603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7897</TotalTime>
  <Words>1973</Words>
  <Application>Microsoft Office PowerPoint</Application>
  <PresentationFormat>Widescreen</PresentationFormat>
  <Paragraphs>143</Paragraphs>
  <Slides>53</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53</vt:i4>
      </vt:variant>
    </vt:vector>
  </HeadingPairs>
  <TitlesOfParts>
    <vt:vector size="58" baseType="lpstr">
      <vt:lpstr>Arial</vt:lpstr>
      <vt:lpstr>Calibri</vt:lpstr>
      <vt:lpstr>Calibri Light</vt:lpstr>
      <vt:lpstr>system-ui</vt:lpstr>
      <vt:lpstr>Office-tema</vt:lpstr>
      <vt:lpstr>Billeder 3 fra EObrowser</vt:lpstr>
      <vt:lpstr>PowerPoint-præsentation</vt:lpstr>
      <vt:lpstr>PowerPoint-præsentation</vt:lpstr>
      <vt:lpstr>PowerPoint-præsentation</vt:lpstr>
      <vt:lpstr>EO browseren: Hvordan kommer du i gang med at undersøge?  </vt:lpstr>
      <vt:lpstr>Education mode på EObrowseren</vt:lpstr>
      <vt:lpstr>Delta i Madagaskar</vt:lpstr>
      <vt:lpstr>PowerPoint-præsentation</vt:lpstr>
      <vt:lpstr>En skovbrand i Croatien</vt:lpstr>
      <vt:lpstr>PowerPoint-præsentation</vt:lpstr>
      <vt:lpstr>Vulkanen Stromboli</vt:lpstr>
      <vt:lpstr>PowerPoint-præsentation</vt:lpstr>
      <vt:lpstr>Den grå gletcher i Chile</vt:lpstr>
      <vt:lpstr>PowerPoint-præsentation</vt:lpstr>
      <vt:lpstr>Sundarbands Mongrove skov</vt:lpstr>
      <vt:lpstr>PowerPoint-præsentation</vt:lpstr>
      <vt:lpstr>Venedig</vt:lpstr>
      <vt:lpstr>PowerPoint-præsentation</vt:lpstr>
      <vt:lpstr>Nord Italien</vt:lpstr>
      <vt:lpstr>PowerPoint-præsentation</vt:lpstr>
      <vt:lpstr>Richat strukturen i Mauretanien</vt:lpstr>
      <vt:lpstr>PowerPoint-præsentation</vt:lpstr>
      <vt:lpstr>Bjerringbro</vt:lpstr>
      <vt:lpstr>PowerPoint-præsentation</vt:lpstr>
      <vt:lpstr>Normal, Sentinel 5 P</vt:lpstr>
      <vt:lpstr>PowerPoint-præsentation</vt:lpstr>
      <vt:lpstr>PowerPoint-præsentation</vt:lpstr>
      <vt:lpstr>Kunstvandings-cirkler i Saudiarabien</vt:lpstr>
      <vt:lpstr>Huelva i Spanien</vt:lpstr>
      <vt:lpstr>PowerPoint-præsentation</vt:lpstr>
      <vt:lpstr>PowerPoint-præsentation</vt:lpstr>
      <vt:lpstr>Her følger nogle billeder fra Eobrowseren, som eksperter har delt på Twitter</vt:lpstr>
      <vt:lpstr>PowerPoint-præsentation</vt:lpstr>
      <vt:lpstr>NO2 levels over #India: 2019 vs 2020. In the 2020 map we can still sea high values of NO2 in northeast India and our analysis shows that these clusters are directly linked with the locations of ongoing coal-based power plants.  </vt:lpstr>
      <vt:lpstr>PowerPoint-præsentation</vt:lpstr>
      <vt:lpstr>The fire season has started in South America</vt:lpstr>
      <vt:lpstr>PowerPoint-præsentation</vt:lpstr>
      <vt:lpstr>PowerPoint-præsentation</vt:lpstr>
      <vt:lpstr>Malaspina Gletcher i Alaska</vt:lpstr>
      <vt:lpstr>PowerPoint-præsentation</vt:lpstr>
      <vt:lpstr>A cloud-free #India on the west gives us a sense of the size of the cyclone..</vt:lpstr>
      <vt:lpstr>PowerPoint-præsentation</vt:lpstr>
      <vt:lpstr>New #wildfire detected today in the siberian region by  @CopernicusEU #Sentinel2. The view in SWIR false colour is located above the 68° of northern latitude #Russia  </vt:lpstr>
      <vt:lpstr>PowerPoint-præsentation</vt:lpstr>
      <vt:lpstr>Image of the Mekong Delta</vt:lpstr>
      <vt:lpstr>PowerPoint-præsentation</vt:lpstr>
      <vt:lpstr>These two @CopernicusEU #Sentinel2 images both feature the Tarapacá Region, in northern #Chile.  One is in true-colour (left) while the other was processed to highlight geological features. https://esa.int/ESA_Multimedia/Images/2020/05/Atacama_minerals</vt:lpstr>
      <vt:lpstr>Welcome to the island of South Georgia! Let's explore it with @CopernicusEU</vt:lpstr>
      <vt:lpstr>PowerPoint-præsentation</vt:lpstr>
      <vt:lpstr>ESA: Earth from space - Videoer</vt:lpstr>
      <vt:lpstr>Flere af ESA: Earth from space -Videoer</vt:lpstr>
      <vt:lpstr>Flere af ESA: Earth from space -Videoer</vt:lpstr>
      <vt:lpstr>Flere af ESA: Earth from space -Videoer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Billeder 3 fra EObrowser</dc:title>
  <dc:creator>Carsten Skovgaard Andersen</dc:creator>
  <cp:lastModifiedBy>Carsten Skovgaard Andersen</cp:lastModifiedBy>
  <cp:revision>8</cp:revision>
  <dcterms:created xsi:type="dcterms:W3CDTF">2020-05-17T08:32:29Z</dcterms:created>
  <dcterms:modified xsi:type="dcterms:W3CDTF">2020-06-04T08:36:51Z</dcterms:modified>
</cp:coreProperties>
</file>