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6" r:id="rId3"/>
    <p:sldId id="257" r:id="rId4"/>
    <p:sldId id="258" r:id="rId5"/>
    <p:sldId id="259" r:id="rId6"/>
    <p:sldId id="260" r:id="rId7"/>
    <p:sldId id="263" r:id="rId8"/>
    <p:sldId id="267" r:id="rId9"/>
    <p:sldId id="266" r:id="rId10"/>
    <p:sldId id="265" r:id="rId11"/>
    <p:sldId id="271" r:id="rId12"/>
    <p:sldId id="272" r:id="rId13"/>
    <p:sldId id="273" r:id="rId14"/>
    <p:sldId id="274" r:id="rId15"/>
    <p:sldId id="275" r:id="rId16"/>
    <p:sldId id="276" r:id="rId17"/>
    <p:sldId id="281" r:id="rId18"/>
    <p:sldId id="282" r:id="rId19"/>
    <p:sldId id="261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07D99B-051B-4E81-A4D6-2E070EFC05E1}" v="10" dt="2020-03-21T08:47:32.6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97" autoAdjust="0"/>
    <p:restoredTop sz="94660"/>
  </p:normalViewPr>
  <p:slideViewPr>
    <p:cSldViewPr snapToGrid="0">
      <p:cViewPr varScale="1">
        <p:scale>
          <a:sx n="80" d="100"/>
          <a:sy n="80" d="100"/>
        </p:scale>
        <p:origin x="78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sten Skovgaard Andersen" userId="c9c5b69fe159b0c9" providerId="LiveId" clId="{9707D99B-051B-4E81-A4D6-2E070EFC05E1}"/>
    <pc:docChg chg="delSld">
      <pc:chgData name="Carsten Skovgaard Andersen" userId="c9c5b69fe159b0c9" providerId="LiveId" clId="{9707D99B-051B-4E81-A4D6-2E070EFC05E1}" dt="2020-03-21T09:43:12.623" v="4" actId="2696"/>
      <pc:docMkLst>
        <pc:docMk/>
      </pc:docMkLst>
      <pc:sldChg chg="del">
        <pc:chgData name="Carsten Skovgaard Andersen" userId="c9c5b69fe159b0c9" providerId="LiveId" clId="{9707D99B-051B-4E81-A4D6-2E070EFC05E1}" dt="2020-03-21T09:41:48.355" v="0" actId="2696"/>
        <pc:sldMkLst>
          <pc:docMk/>
          <pc:sldMk cId="1728643307" sldId="262"/>
        </pc:sldMkLst>
      </pc:sldChg>
      <pc:sldChg chg="del">
        <pc:chgData name="Carsten Skovgaard Andersen" userId="c9c5b69fe159b0c9" providerId="LiveId" clId="{9707D99B-051B-4E81-A4D6-2E070EFC05E1}" dt="2020-03-21T09:42:36.337" v="1" actId="2696"/>
        <pc:sldMkLst>
          <pc:docMk/>
          <pc:sldMk cId="3362851514" sldId="264"/>
        </pc:sldMkLst>
      </pc:sldChg>
      <pc:sldChg chg="del">
        <pc:chgData name="Carsten Skovgaard Andersen" userId="c9c5b69fe159b0c9" providerId="LiveId" clId="{9707D99B-051B-4E81-A4D6-2E070EFC05E1}" dt="2020-03-21T09:42:45.901" v="2" actId="2696"/>
        <pc:sldMkLst>
          <pc:docMk/>
          <pc:sldMk cId="379490099" sldId="269"/>
        </pc:sldMkLst>
      </pc:sldChg>
      <pc:sldChg chg="del">
        <pc:chgData name="Carsten Skovgaard Andersen" userId="c9c5b69fe159b0c9" providerId="LiveId" clId="{9707D99B-051B-4E81-A4D6-2E070EFC05E1}" dt="2020-03-21T09:43:10.500" v="3" actId="2696"/>
        <pc:sldMkLst>
          <pc:docMk/>
          <pc:sldMk cId="4177055723" sldId="279"/>
        </pc:sldMkLst>
      </pc:sldChg>
      <pc:sldChg chg="del">
        <pc:chgData name="Carsten Skovgaard Andersen" userId="c9c5b69fe159b0c9" providerId="LiveId" clId="{9707D99B-051B-4E81-A4D6-2E070EFC05E1}" dt="2020-03-21T09:43:12.623" v="4" actId="2696"/>
        <pc:sldMkLst>
          <pc:docMk/>
          <pc:sldMk cId="1522969204" sldId="280"/>
        </pc:sldMkLst>
      </pc:sldChg>
    </pc:docChg>
  </pc:docChgLst>
  <pc:docChgLst>
    <pc:chgData name="Carsten Skovgaard Andersen" userId="c9c5b69fe159b0c9" providerId="LiveId" clId="{23953C40-B0F3-4120-9D9D-F73E7F152C95}"/>
    <pc:docChg chg="custSel addSld delSld modSld sldOrd">
      <pc:chgData name="Carsten Skovgaard Andersen" userId="c9c5b69fe159b0c9" providerId="LiveId" clId="{23953C40-B0F3-4120-9D9D-F73E7F152C95}" dt="2020-03-21T08:50:42.662" v="402" actId="2696"/>
      <pc:docMkLst>
        <pc:docMk/>
      </pc:docMkLst>
      <pc:sldChg chg="add">
        <pc:chgData name="Carsten Skovgaard Andersen" userId="c9c5b69fe159b0c9" providerId="LiveId" clId="{23953C40-B0F3-4120-9D9D-F73E7F152C95}" dt="2020-03-21T08:38:54.868" v="4"/>
        <pc:sldMkLst>
          <pc:docMk/>
          <pc:sldMk cId="1669066337" sldId="261"/>
        </pc:sldMkLst>
      </pc:sldChg>
      <pc:sldChg chg="modSp add ord">
        <pc:chgData name="Carsten Skovgaard Andersen" userId="c9c5b69fe159b0c9" providerId="LiveId" clId="{23953C40-B0F3-4120-9D9D-F73E7F152C95}" dt="2020-03-21T08:49:29.306" v="401" actId="20577"/>
        <pc:sldMkLst>
          <pc:docMk/>
          <pc:sldMk cId="4227720501" sldId="277"/>
        </pc:sldMkLst>
        <pc:spChg chg="mod">
          <ac:chgData name="Carsten Skovgaard Andersen" userId="c9c5b69fe159b0c9" providerId="LiveId" clId="{23953C40-B0F3-4120-9D9D-F73E7F152C95}" dt="2020-03-21T08:42:25.781" v="38" actId="20577"/>
          <ac:spMkLst>
            <pc:docMk/>
            <pc:sldMk cId="4227720501" sldId="277"/>
            <ac:spMk id="2" creationId="{B6E2266A-D315-4E43-9638-E060328E4D0E}"/>
          </ac:spMkLst>
        </pc:spChg>
        <pc:spChg chg="mod">
          <ac:chgData name="Carsten Skovgaard Andersen" userId="c9c5b69fe159b0c9" providerId="LiveId" clId="{23953C40-B0F3-4120-9D9D-F73E7F152C95}" dt="2020-03-21T08:49:29.306" v="401" actId="20577"/>
          <ac:spMkLst>
            <pc:docMk/>
            <pc:sldMk cId="4227720501" sldId="277"/>
            <ac:spMk id="3" creationId="{C8775686-8E96-4A40-9CC4-0439D3014FB0}"/>
          </ac:spMkLst>
        </pc:spChg>
      </pc:sldChg>
      <pc:sldChg chg="add del">
        <pc:chgData name="Carsten Skovgaard Andersen" userId="c9c5b69fe159b0c9" providerId="LiveId" clId="{23953C40-B0F3-4120-9D9D-F73E7F152C95}" dt="2020-03-21T08:41:11.304" v="6" actId="2696"/>
        <pc:sldMkLst>
          <pc:docMk/>
          <pc:sldMk cId="3308581312" sldId="278"/>
        </pc:sldMkLst>
      </pc:sldChg>
      <pc:sldChg chg="add">
        <pc:chgData name="Carsten Skovgaard Andersen" userId="c9c5b69fe159b0c9" providerId="LiveId" clId="{23953C40-B0F3-4120-9D9D-F73E7F152C95}" dt="2020-03-21T08:32:21.679" v="2"/>
        <pc:sldMkLst>
          <pc:docMk/>
          <pc:sldMk cId="4177055723" sldId="279"/>
        </pc:sldMkLst>
      </pc:sldChg>
      <pc:sldChg chg="add">
        <pc:chgData name="Carsten Skovgaard Andersen" userId="c9c5b69fe159b0c9" providerId="LiveId" clId="{23953C40-B0F3-4120-9D9D-F73E7F152C95}" dt="2020-03-21T08:32:29.062" v="3"/>
        <pc:sldMkLst>
          <pc:docMk/>
          <pc:sldMk cId="1522969204" sldId="280"/>
        </pc:sldMkLst>
      </pc:sldChg>
      <pc:sldChg chg="add">
        <pc:chgData name="Carsten Skovgaard Andersen" userId="c9c5b69fe159b0c9" providerId="LiveId" clId="{23953C40-B0F3-4120-9D9D-F73E7F152C95}" dt="2020-03-21T08:38:54.868" v="4"/>
        <pc:sldMkLst>
          <pc:docMk/>
          <pc:sldMk cId="2085238784" sldId="281"/>
        </pc:sldMkLst>
      </pc:sldChg>
      <pc:sldChg chg="add">
        <pc:chgData name="Carsten Skovgaard Andersen" userId="c9c5b69fe159b0c9" providerId="LiveId" clId="{23953C40-B0F3-4120-9D9D-F73E7F152C95}" dt="2020-03-21T08:38:54.868" v="4"/>
        <pc:sldMkLst>
          <pc:docMk/>
          <pc:sldMk cId="3977280892" sldId="282"/>
        </pc:sldMkLst>
      </pc:sldChg>
      <pc:sldChg chg="add">
        <pc:chgData name="Carsten Skovgaard Andersen" userId="c9c5b69fe159b0c9" providerId="LiveId" clId="{23953C40-B0F3-4120-9D9D-F73E7F152C95}" dt="2020-03-21T08:38:54.868" v="4"/>
        <pc:sldMkLst>
          <pc:docMk/>
          <pc:sldMk cId="4273429188" sldId="283"/>
        </pc:sldMkLst>
      </pc:sldChg>
      <pc:sldChg chg="add">
        <pc:chgData name="Carsten Skovgaard Andersen" userId="c9c5b69fe159b0c9" providerId="LiveId" clId="{23953C40-B0F3-4120-9D9D-F73E7F152C95}" dt="2020-03-21T08:38:54.868" v="4"/>
        <pc:sldMkLst>
          <pc:docMk/>
          <pc:sldMk cId="3491381830" sldId="284"/>
        </pc:sldMkLst>
      </pc:sldChg>
      <pc:sldChg chg="add">
        <pc:chgData name="Carsten Skovgaard Andersen" userId="c9c5b69fe159b0c9" providerId="LiveId" clId="{23953C40-B0F3-4120-9D9D-F73E7F152C95}" dt="2020-03-21T08:38:54.868" v="4"/>
        <pc:sldMkLst>
          <pc:docMk/>
          <pc:sldMk cId="3679678006" sldId="285"/>
        </pc:sldMkLst>
      </pc:sldChg>
      <pc:sldChg chg="add">
        <pc:chgData name="Carsten Skovgaard Andersen" userId="c9c5b69fe159b0c9" providerId="LiveId" clId="{23953C40-B0F3-4120-9D9D-F73E7F152C95}" dt="2020-03-21T08:38:54.868" v="4"/>
        <pc:sldMkLst>
          <pc:docMk/>
          <pc:sldMk cId="87454482" sldId="286"/>
        </pc:sldMkLst>
      </pc:sldChg>
      <pc:sldChg chg="add">
        <pc:chgData name="Carsten Skovgaard Andersen" userId="c9c5b69fe159b0c9" providerId="LiveId" clId="{23953C40-B0F3-4120-9D9D-F73E7F152C95}" dt="2020-03-21T08:40:30.609" v="5"/>
        <pc:sldMkLst>
          <pc:docMk/>
          <pc:sldMk cId="1661356901" sldId="287"/>
        </pc:sldMkLst>
      </pc:sldChg>
      <pc:sldChg chg="add">
        <pc:chgData name="Carsten Skovgaard Andersen" userId="c9c5b69fe159b0c9" providerId="LiveId" clId="{23953C40-B0F3-4120-9D9D-F73E7F152C95}" dt="2020-03-21T08:40:30.609" v="5"/>
        <pc:sldMkLst>
          <pc:docMk/>
          <pc:sldMk cId="2451714428" sldId="288"/>
        </pc:sldMkLst>
      </pc:sldChg>
      <pc:sldChg chg="add">
        <pc:chgData name="Carsten Skovgaard Andersen" userId="c9c5b69fe159b0c9" providerId="LiveId" clId="{23953C40-B0F3-4120-9D9D-F73E7F152C95}" dt="2020-03-21T08:40:30.609" v="5"/>
        <pc:sldMkLst>
          <pc:docMk/>
          <pc:sldMk cId="3152550136" sldId="289"/>
        </pc:sldMkLst>
      </pc:sldChg>
      <pc:sldChg chg="add">
        <pc:chgData name="Carsten Skovgaard Andersen" userId="c9c5b69fe159b0c9" providerId="LiveId" clId="{23953C40-B0F3-4120-9D9D-F73E7F152C95}" dt="2020-03-21T08:40:30.609" v="5"/>
        <pc:sldMkLst>
          <pc:docMk/>
          <pc:sldMk cId="196337344" sldId="290"/>
        </pc:sldMkLst>
      </pc:sldChg>
      <pc:sldChg chg="add">
        <pc:chgData name="Carsten Skovgaard Andersen" userId="c9c5b69fe159b0c9" providerId="LiveId" clId="{23953C40-B0F3-4120-9D9D-F73E7F152C95}" dt="2020-03-21T08:40:30.609" v="5"/>
        <pc:sldMkLst>
          <pc:docMk/>
          <pc:sldMk cId="680235864" sldId="291"/>
        </pc:sldMkLst>
      </pc:sldChg>
      <pc:sldChg chg="add">
        <pc:chgData name="Carsten Skovgaard Andersen" userId="c9c5b69fe159b0c9" providerId="LiveId" clId="{23953C40-B0F3-4120-9D9D-F73E7F152C95}" dt="2020-03-21T08:40:30.609" v="5"/>
        <pc:sldMkLst>
          <pc:docMk/>
          <pc:sldMk cId="3921925865" sldId="292"/>
        </pc:sldMkLst>
      </pc:sldChg>
      <pc:sldChg chg="add">
        <pc:chgData name="Carsten Skovgaard Andersen" userId="c9c5b69fe159b0c9" providerId="LiveId" clId="{23953C40-B0F3-4120-9D9D-F73E7F152C95}" dt="2020-03-21T08:40:30.609" v="5"/>
        <pc:sldMkLst>
          <pc:docMk/>
          <pc:sldMk cId="1836460232" sldId="293"/>
        </pc:sldMkLst>
      </pc:sldChg>
      <pc:sldChg chg="add">
        <pc:chgData name="Carsten Skovgaard Andersen" userId="c9c5b69fe159b0c9" providerId="LiveId" clId="{23953C40-B0F3-4120-9D9D-F73E7F152C95}" dt="2020-03-21T08:40:30.609" v="5"/>
        <pc:sldMkLst>
          <pc:docMk/>
          <pc:sldMk cId="196534697" sldId="294"/>
        </pc:sldMkLst>
      </pc:sldChg>
      <pc:sldChg chg="add del">
        <pc:chgData name="Carsten Skovgaard Andersen" userId="c9c5b69fe159b0c9" providerId="LiveId" clId="{23953C40-B0F3-4120-9D9D-F73E7F152C95}" dt="2020-03-21T08:50:42.662" v="402" actId="2696"/>
        <pc:sldMkLst>
          <pc:docMk/>
          <pc:sldMk cId="3294419291" sldId="29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A82BD0-8F5E-4FC2-89A0-933802B26A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CAB8E58-FF82-4E00-950B-62045088C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8DB11CB-A42C-41AE-A42F-09F40E207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4EAB1-D679-468F-A9E7-84441B01963D}" type="datetimeFigureOut">
              <a:rPr lang="da-DK" smtClean="0"/>
              <a:t>21-03-2020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B52C89B-0231-4364-ABFD-7FC7901C5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37AB9B0-C52C-4F87-BAAE-AF652AFD2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AFE2-B2E2-4C4C-836D-92DCF7EBDD7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6658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94D982-2B83-4AD2-97DD-77422EFD4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6B4E166C-64DD-4AE1-9A81-17FBA88B93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06C44F7-69F8-4195-8B6A-6707CBE6E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4EAB1-D679-468F-A9E7-84441B01963D}" type="datetimeFigureOut">
              <a:rPr lang="da-DK" smtClean="0"/>
              <a:t>21-03-2020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C23D1E3-17C2-4961-99DD-90FADDB80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8D7F4DE-2B32-4EAD-A2B8-D76169CEA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AFE2-B2E2-4C4C-836D-92DCF7EBDD7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23936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6ADC1068-541A-473E-884D-88AE7C63D2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AFE3D265-94A1-47F4-A777-AF9E5BBB54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7ED2E7D-3CEF-4E82-9031-3F59168E5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4EAB1-D679-468F-A9E7-84441B01963D}" type="datetimeFigureOut">
              <a:rPr lang="da-DK" smtClean="0"/>
              <a:t>21-03-2020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96180D3-498C-4059-9790-8E2E85D8E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2FA8385-E359-45DA-9699-FF49F50B5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AFE2-B2E2-4C4C-836D-92DCF7EBDD7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09159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599BEE-ACB3-4F5B-9532-F91234E83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04A22D4-D0E7-4D6E-B757-4FFB8C698F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101ECC0-58A5-4AAA-AAE0-D02A1D323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4EAB1-D679-468F-A9E7-84441B01963D}" type="datetimeFigureOut">
              <a:rPr lang="da-DK" smtClean="0"/>
              <a:t>21-03-2020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F5D2092-3FAE-4342-9133-22C9F301C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6A89D8A-E9CE-4154-8BE9-342CE77CF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AFE2-B2E2-4C4C-836D-92DCF7EBDD7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58967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798044-D77E-4C99-9410-3434BC8E3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118AD99-1104-4AC3-8608-CF36DD70B2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F994FF8-ADD9-4435-825A-CA3F51E31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4EAB1-D679-468F-A9E7-84441B01963D}" type="datetimeFigureOut">
              <a:rPr lang="da-DK" smtClean="0"/>
              <a:t>21-03-2020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F04F8E9-2024-4A5E-8F6C-C2E418B13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1939005-27BC-4193-9E8A-B00B1F5F3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AFE2-B2E2-4C4C-836D-92DCF7EBDD7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59736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8C647C-7E13-46CC-9EE0-806DEB270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9E1FEDA-9B6D-4C91-A415-B2F053B770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1F42580-5939-4BF9-BE4A-AB5A8EB5E3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EFFBD2B-9962-46AF-B992-4BEF46B11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4EAB1-D679-468F-A9E7-84441B01963D}" type="datetimeFigureOut">
              <a:rPr lang="da-DK" smtClean="0"/>
              <a:t>21-03-2020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42EA056-E720-466D-AB2F-EA7396CBF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1A66B18-2796-440C-B15E-FA1F64E06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AFE2-B2E2-4C4C-836D-92DCF7EBDD7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32215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50043D-7303-49A5-A316-FB4DCC402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A79F58E-95C6-46F2-91B9-1636441FA9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C043496-0F67-4C87-85C0-76F5E2D74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DFE3E47-FED6-498D-86DB-0C3D969C88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F7670E58-0E80-4428-82F7-3F3874112C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EAFF87E6-897F-4DBF-A59F-4F77747C2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4EAB1-D679-468F-A9E7-84441B01963D}" type="datetimeFigureOut">
              <a:rPr lang="da-DK" smtClean="0"/>
              <a:t>21-03-2020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2EC879E3-8634-4F4B-95F6-2C0C287C3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E5ADCB92-9721-4693-9303-D128E9F2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AFE2-B2E2-4C4C-836D-92DCF7EBDD7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1261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9D9B11-7E3D-4E57-B8A2-A09FEECD2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0972AE3-7806-44EB-A5CC-20F2AB327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4EAB1-D679-468F-A9E7-84441B01963D}" type="datetimeFigureOut">
              <a:rPr lang="da-DK" smtClean="0"/>
              <a:t>21-03-2020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673EC5B2-343E-4A05-ABD8-5B5A4FA2C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154F2AB-E82A-4F32-A11B-3F530F036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AFE2-B2E2-4C4C-836D-92DCF7EBDD7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01235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7EFA647B-2597-42D7-AE17-7913C5B2F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4EAB1-D679-468F-A9E7-84441B01963D}" type="datetimeFigureOut">
              <a:rPr lang="da-DK" smtClean="0"/>
              <a:t>21-03-2020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20332BB7-3676-406D-A265-DAFBDEEE6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8188BDF8-9333-43B7-B9B1-84024073D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AFE2-B2E2-4C4C-836D-92DCF7EBDD7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5045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08B3F8-A24E-47AA-9272-49CFED273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55826A1-5075-44A2-A0F9-06309A61B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F014646-6874-474B-878E-0542A859CE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61CCD78-2F28-46C4-8DF2-54C1BF39B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4EAB1-D679-468F-A9E7-84441B01963D}" type="datetimeFigureOut">
              <a:rPr lang="da-DK" smtClean="0"/>
              <a:t>21-03-2020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5B35482-331B-4422-BA2D-1AC2CC1EC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CFCBFA67-5A98-4B24-ABEC-0FDA316BE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AFE2-B2E2-4C4C-836D-92DCF7EBDD7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9351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CE54DB-2EDB-4378-864A-2E704979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50BD8865-827E-4C82-A912-CCFE556189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D9F40C5-6904-4C80-A55D-4AF827B15B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3868CC55-A85D-438B-929C-E99BC39C5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4EAB1-D679-468F-A9E7-84441B01963D}" type="datetimeFigureOut">
              <a:rPr lang="da-DK" smtClean="0"/>
              <a:t>21-03-2020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8B92773-D8BA-4CE2-90DE-E0B1364F2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60823FE-A250-434A-B8BB-BFDA5387F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DAFE2-B2E2-4C4C-836D-92DCF7EBDD7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4709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E3CF325E-2B77-4092-93AA-82E114B4F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C239EA6-E520-4504-9A07-753E4E26C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363CDB6-DD8D-45F6-A64D-73BF07CB00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4EAB1-D679-468F-A9E7-84441B01963D}" type="datetimeFigureOut">
              <a:rPr lang="da-DK" smtClean="0"/>
              <a:t>21-03-2020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DF10D14-0431-49A5-A877-58A32A7348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30C921A-7A4C-403A-8204-1702836A8F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DAFE2-B2E2-4C4C-836D-92DCF7EBDD7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07956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ernafgalileo.dk/" TargetMode="External"/><Relationship Id="rId2" Type="http://schemas.openxmlformats.org/officeDocument/2006/relationships/hyperlink" Target="mailto:carsten.skovgaard.andersen@gmail.com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entinel-hub.com/explore/eobrowser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E2266A-D315-4E43-9638-E060328E4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Flere billeder fra </a:t>
            </a:r>
            <a:r>
              <a:rPr lang="da-DK" dirty="0" err="1"/>
              <a:t>EObrowseren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8775686-8E96-4A40-9CC4-0439D3014F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 err="1"/>
              <a:t>Brandende</a:t>
            </a:r>
            <a:r>
              <a:rPr lang="da-DK" dirty="0"/>
              <a:t> i Australien</a:t>
            </a:r>
          </a:p>
          <a:p>
            <a:r>
              <a:rPr lang="da-DK" dirty="0"/>
              <a:t>Corona-lukning i Norditalien</a:t>
            </a:r>
          </a:p>
          <a:p>
            <a:r>
              <a:rPr lang="da-DK" dirty="0" err="1"/>
              <a:t>Gletchere</a:t>
            </a:r>
            <a:r>
              <a:rPr lang="da-DK" dirty="0"/>
              <a:t> i Himalaya og Alperne</a:t>
            </a:r>
          </a:p>
          <a:p>
            <a:r>
              <a:rPr lang="da-DK" dirty="0"/>
              <a:t>Jordbær-dyrkning i Sydspanien</a:t>
            </a:r>
          </a:p>
          <a:p>
            <a:r>
              <a:rPr lang="da-DK" dirty="0"/>
              <a:t>Kunstvanding i Ægyptens Ørken</a:t>
            </a:r>
          </a:p>
          <a:p>
            <a:r>
              <a:rPr lang="da-DK" dirty="0"/>
              <a:t>Målt med </a:t>
            </a:r>
            <a:r>
              <a:rPr lang="da-DK" dirty="0" err="1"/>
              <a:t>Eobrowseren</a:t>
            </a:r>
            <a:r>
              <a:rPr lang="da-DK" dirty="0"/>
              <a:t> af </a:t>
            </a:r>
            <a:r>
              <a:rPr lang="da-DK" dirty="0">
                <a:hlinkClick r:id="rId2"/>
              </a:rPr>
              <a:t>carsten.skovgaard.andersen@gmail.com</a:t>
            </a:r>
            <a:endParaRPr lang="da-DK" dirty="0"/>
          </a:p>
          <a:p>
            <a:r>
              <a:rPr lang="da-DK" dirty="0">
                <a:hlinkClick r:id="rId3"/>
              </a:rPr>
              <a:t>www.boernafgalileo.dk</a:t>
            </a:r>
            <a:r>
              <a:rPr lang="da-DK" dirty="0"/>
              <a:t> </a:t>
            </a:r>
          </a:p>
          <a:p>
            <a:r>
              <a:rPr lang="da-DK" dirty="0"/>
              <a:t>Du kan overvåge mange miljøproblemer med </a:t>
            </a:r>
            <a:r>
              <a:rPr lang="da-DK" dirty="0" err="1"/>
              <a:t>Eobrowseren</a:t>
            </a:r>
            <a:endParaRPr lang="da-DK" dirty="0"/>
          </a:p>
          <a:p>
            <a:pPr marL="0" indent="0">
              <a:buNone/>
            </a:pPr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7720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8868317-B659-4C8B-BD39-E6FE18631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370"/>
            <a:ext cx="12192000" cy="627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891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122D59E-6CEB-45BA-994A-00F17794B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370"/>
            <a:ext cx="12192000" cy="627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80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ECEEE0F5-2972-4814-A502-7DD54B0FA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370"/>
            <a:ext cx="12192000" cy="627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00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9167FF23-B49B-488C-A5A4-1B3464A5A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370"/>
            <a:ext cx="12192000" cy="627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316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8C794B-8351-4EE2-B2A9-800526142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Luften over Norditalien 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ACF7786-F1C6-4E37-BBE8-B0471483B4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Jeg har målt NO2 over Norditalien den 20.02.2020 og den 19.03 2020 ved at downloade billeder fra </a:t>
            </a:r>
            <a:r>
              <a:rPr lang="da-DK" dirty="0" err="1"/>
              <a:t>Sentinel</a:t>
            </a:r>
            <a:r>
              <a:rPr lang="da-DK" dirty="0"/>
              <a:t> 5 P med </a:t>
            </a:r>
            <a:r>
              <a:rPr lang="da-DK" dirty="0" err="1"/>
              <a:t>EObrowseren</a:t>
            </a:r>
            <a:r>
              <a:rPr lang="da-DK" dirty="0"/>
              <a:t>. </a:t>
            </a:r>
          </a:p>
          <a:p>
            <a:pPr marL="0" indent="0">
              <a:buNone/>
            </a:pPr>
            <a:r>
              <a:rPr lang="da-DK" dirty="0"/>
              <a:t>NO2 kommer bl.a. fra skorstene og udstødningsrør, der ikke har katalysatorer til at rense.</a:t>
            </a:r>
          </a:p>
          <a:p>
            <a:pPr marL="0" indent="0">
              <a:buNone/>
            </a:pPr>
            <a:r>
              <a:rPr lang="da-DK" dirty="0"/>
              <a:t>Forureningen med NO2 er formindsket. Når hjulene kommer i gang igen efterlyses flere katalysatorer på udstødningsrørene og mere cykling i trafikken. </a:t>
            </a:r>
          </a:p>
        </p:txBody>
      </p:sp>
    </p:spTree>
    <p:extLst>
      <p:ext uri="{BB962C8B-B14F-4D97-AF65-F5344CB8AC3E}">
        <p14:creationId xmlns:p14="http://schemas.microsoft.com/office/powerpoint/2010/main" val="24256811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stjerne, brandstuds, kage, spil&#10;&#10;Automatisk genereret beskrivelse">
            <a:extLst>
              <a:ext uri="{FF2B5EF4-FFF2-40B4-BE49-F238E27FC236}">
                <a16:creationId xmlns:a16="http://schemas.microsoft.com/office/drawing/2014/main" id="{928474EF-D4D6-4575-9C4B-2B429D79E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370"/>
            <a:ext cx="12192000" cy="627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172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stjerne&#10;&#10;Automatisk genereret beskrivelse">
            <a:extLst>
              <a:ext uri="{FF2B5EF4-FFF2-40B4-BE49-F238E27FC236}">
                <a16:creationId xmlns:a16="http://schemas.microsoft.com/office/drawing/2014/main" id="{0CDB6616-3255-4355-8C27-A7EBC5116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370"/>
            <a:ext cx="12192000" cy="627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02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B6A01C-468A-4B57-AC49-A24AD31A20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err="1"/>
              <a:t>Gletchere</a:t>
            </a:r>
            <a:r>
              <a:rPr lang="da-DK" dirty="0"/>
              <a:t> i Alperne og i Himalaya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6E7C8F1A-1635-4737-A256-847B0806C5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Fotos downloadet med </a:t>
            </a:r>
            <a:r>
              <a:rPr lang="da-DK" dirty="0" err="1"/>
              <a:t>Eobrowseren</a:t>
            </a:r>
            <a:r>
              <a:rPr lang="da-DK" dirty="0"/>
              <a:t> fra satellitten Landsat.</a:t>
            </a:r>
          </a:p>
          <a:p>
            <a:r>
              <a:rPr lang="da-DK"/>
              <a:t>Der findes </a:t>
            </a:r>
            <a:r>
              <a:rPr lang="da-DK" dirty="0"/>
              <a:t>kun fotos for de striber Landsat har fløjet over til det givne tidspunkt</a:t>
            </a:r>
          </a:p>
        </p:txBody>
      </p:sp>
    </p:spTree>
    <p:extLst>
      <p:ext uri="{BB962C8B-B14F-4D97-AF65-F5344CB8AC3E}">
        <p14:creationId xmlns:p14="http://schemas.microsoft.com/office/powerpoint/2010/main" val="2085238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9E3045-356D-49C5-A7F1-491392B5F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Sammenlign august 2009 med august 2019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2EC6254-2150-4BE8-B706-2D6E5F3D36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Pladsholder til indhold 7" descr="Et billede, der indeholder træ&#10;&#10;Automatisk genereret beskrivelse">
            <a:extLst>
              <a:ext uri="{FF2B5EF4-FFF2-40B4-BE49-F238E27FC236}">
                <a16:creationId xmlns:a16="http://schemas.microsoft.com/office/drawing/2014/main" id="{0BE8615A-D1CE-4274-801F-977CFA1616C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3120783"/>
            <a:ext cx="5157787" cy="2453172"/>
          </a:xfr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AEDB502-5590-4D33-855D-07F5AE123F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0" name="Pladsholder til indhold 9" descr="Et billede, der indeholder dyr, træ&#10;&#10;Automatisk genereret beskrivelse">
            <a:extLst>
              <a:ext uri="{FF2B5EF4-FFF2-40B4-BE49-F238E27FC236}">
                <a16:creationId xmlns:a16="http://schemas.microsoft.com/office/drawing/2014/main" id="{7B3170A4-AD98-4A24-9EB5-3A63C709052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114742"/>
            <a:ext cx="5183188" cy="2465253"/>
          </a:xfrm>
        </p:spPr>
      </p:pic>
    </p:spTree>
    <p:extLst>
      <p:ext uri="{BB962C8B-B14F-4D97-AF65-F5344CB8AC3E}">
        <p14:creationId xmlns:p14="http://schemas.microsoft.com/office/powerpoint/2010/main" val="39772808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A76025-69BF-4875-8D3C-DC522693E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7" descr="Et billede, der indeholder træ&#10;&#10;Automatisk genereret beskrivelse">
            <a:extLst>
              <a:ext uri="{FF2B5EF4-FFF2-40B4-BE49-F238E27FC236}">
                <a16:creationId xmlns:a16="http://schemas.microsoft.com/office/drawing/2014/main" id="{5FAA22A9-4EDC-4CE5-801F-730176EFB6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1" y="496336"/>
            <a:ext cx="11943498" cy="5680627"/>
          </a:xfrm>
        </p:spPr>
      </p:pic>
    </p:spTree>
    <p:extLst>
      <p:ext uri="{BB962C8B-B14F-4D97-AF65-F5344CB8AC3E}">
        <p14:creationId xmlns:p14="http://schemas.microsoft.com/office/powerpoint/2010/main" val="1669066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D45FCE-4A1D-48F6-9428-447C8182B6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err="1"/>
              <a:t>Brandende</a:t>
            </a:r>
            <a:r>
              <a:rPr lang="da-DK" dirty="0"/>
              <a:t> i Sydaustralien  omkring nytår 2020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DE09B64-8B01-49EF-9672-8CC6E6C381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Set med satellit via </a:t>
            </a:r>
            <a:r>
              <a:rPr lang="da-DK" dirty="0" err="1"/>
              <a:t>Eobrowseren</a:t>
            </a:r>
            <a:endParaRPr lang="da-DK" dirty="0"/>
          </a:p>
          <a:p>
            <a:r>
              <a:rPr lang="da-DK" dirty="0">
                <a:hlinkClick r:id="rId2"/>
              </a:rPr>
              <a:t>https://www.sentinel-hub.com/explore/eobrowser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85854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4B0AF1-7379-43F1-8BF9-52716F7D5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9" descr="Et billede, der indeholder dyr, træ&#10;&#10;Automatisk genereret beskrivelse">
            <a:extLst>
              <a:ext uri="{FF2B5EF4-FFF2-40B4-BE49-F238E27FC236}">
                <a16:creationId xmlns:a16="http://schemas.microsoft.com/office/drawing/2014/main" id="{25FEDAE9-4F94-47AE-8046-DBA851701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382" y="356992"/>
            <a:ext cx="12236471" cy="5819972"/>
          </a:xfrm>
        </p:spPr>
      </p:pic>
    </p:spTree>
    <p:extLst>
      <p:ext uri="{BB962C8B-B14F-4D97-AF65-F5344CB8AC3E}">
        <p14:creationId xmlns:p14="http://schemas.microsoft.com/office/powerpoint/2010/main" val="4273429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965636-061C-4190-A5FC-E539207E7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Gletchere</a:t>
            </a:r>
            <a:r>
              <a:rPr lang="da-DK" dirty="0"/>
              <a:t> i Himalaya aug. 2014 og aug. 2019</a:t>
            </a:r>
          </a:p>
        </p:txBody>
      </p:sp>
      <p:pic>
        <p:nvPicPr>
          <p:cNvPr id="6" name="Pladsholder til indhold 5" descr="Et billede, der indeholder sne, udendørs, plante, træ&#10;&#10;Automatisk genereret beskrivelse">
            <a:extLst>
              <a:ext uri="{FF2B5EF4-FFF2-40B4-BE49-F238E27FC236}">
                <a16:creationId xmlns:a16="http://schemas.microsoft.com/office/drawing/2014/main" id="{39C9F557-F27A-403D-BDB2-B6B746B8F3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69045"/>
            <a:ext cx="5181600" cy="2464498"/>
          </a:xfrm>
        </p:spPr>
      </p:pic>
      <p:pic>
        <p:nvPicPr>
          <p:cNvPr id="8" name="Pladsholder til indhold 7" descr="Et billede, der indeholder udendørs, sne, træ, bjerg&#10;&#10;Automatisk genereret beskrivelse">
            <a:extLst>
              <a:ext uri="{FF2B5EF4-FFF2-40B4-BE49-F238E27FC236}">
                <a16:creationId xmlns:a16="http://schemas.microsoft.com/office/drawing/2014/main" id="{F10E8B54-B07B-42EE-A6D8-86BD2B82E9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769045"/>
            <a:ext cx="5181600" cy="2464498"/>
          </a:xfrm>
        </p:spPr>
      </p:pic>
    </p:spTree>
    <p:extLst>
      <p:ext uri="{BB962C8B-B14F-4D97-AF65-F5344CB8AC3E}">
        <p14:creationId xmlns:p14="http://schemas.microsoft.com/office/powerpoint/2010/main" val="3491381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746684-BA1B-4B92-A16E-4BE86C8A3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5" descr="Et billede, der indeholder sne, udendørs, plante, træ&#10;&#10;Automatisk genereret beskrivelse">
            <a:extLst>
              <a:ext uri="{FF2B5EF4-FFF2-40B4-BE49-F238E27FC236}">
                <a16:creationId xmlns:a16="http://schemas.microsoft.com/office/drawing/2014/main" id="{CEF4A0F1-EEBC-4FE4-992D-EEE9096915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620"/>
            <a:ext cx="12279085" cy="5840240"/>
          </a:xfrm>
        </p:spPr>
      </p:pic>
    </p:spTree>
    <p:extLst>
      <p:ext uri="{BB962C8B-B14F-4D97-AF65-F5344CB8AC3E}">
        <p14:creationId xmlns:p14="http://schemas.microsoft.com/office/powerpoint/2010/main" val="36796780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7E186C-9B80-49DC-A1DA-1D726CAC9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7" descr="Et billede, der indeholder udendørs, sne, træ, bjerg&#10;&#10;Automatisk genereret beskrivelse">
            <a:extLst>
              <a:ext uri="{FF2B5EF4-FFF2-40B4-BE49-F238E27FC236}">
                <a16:creationId xmlns:a16="http://schemas.microsoft.com/office/drawing/2014/main" id="{1AE62063-FF53-4F5E-92A9-0BBCF95548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849" y="305920"/>
            <a:ext cx="12343849" cy="5871043"/>
          </a:xfrm>
        </p:spPr>
      </p:pic>
    </p:spTree>
    <p:extLst>
      <p:ext uri="{BB962C8B-B14F-4D97-AF65-F5344CB8AC3E}">
        <p14:creationId xmlns:p14="http://schemas.microsoft.com/office/powerpoint/2010/main" val="874544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6FE748-0596-40F2-B724-7295464BED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Sydspanien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2042612-EDDD-4FAE-97A9-8D4CED98BF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 err="1"/>
              <a:t>Huelva</a:t>
            </a:r>
            <a:r>
              <a:rPr lang="da-DK" dirty="0"/>
              <a:t> – 10 års forandring dokumenteret med Landsat</a:t>
            </a:r>
          </a:p>
        </p:txBody>
      </p:sp>
    </p:spTree>
    <p:extLst>
      <p:ext uri="{BB962C8B-B14F-4D97-AF65-F5344CB8AC3E}">
        <p14:creationId xmlns:p14="http://schemas.microsoft.com/office/powerpoint/2010/main" val="16613569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CBB3F2-A103-42DB-BB12-BA0F2C10C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Nord for </a:t>
            </a:r>
            <a:r>
              <a:rPr lang="da-DK" dirty="0" err="1"/>
              <a:t>Huelva</a:t>
            </a:r>
            <a:r>
              <a:rPr lang="da-DK" dirty="0"/>
              <a:t> – udvikling fra 2010-2020</a:t>
            </a:r>
          </a:p>
        </p:txBody>
      </p:sp>
      <p:pic>
        <p:nvPicPr>
          <p:cNvPr id="6" name="Pladsholder til indhold 5" descr="Et billede, der indeholder fugl&#10;&#10;Automatisk genereret beskrivelse">
            <a:extLst>
              <a:ext uri="{FF2B5EF4-FFF2-40B4-BE49-F238E27FC236}">
                <a16:creationId xmlns:a16="http://schemas.microsoft.com/office/drawing/2014/main" id="{3116FBC1-D55D-4350-9D9D-FA8FDF222C2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69045"/>
            <a:ext cx="5181600" cy="2464498"/>
          </a:xfrm>
        </p:spPr>
      </p:pic>
      <p:pic>
        <p:nvPicPr>
          <p:cNvPr id="8" name="Pladsholder til indhold 7" descr="Et billede, der indeholder bjerg, stående, dækket, skiløb&#10;&#10;Automatisk genereret beskrivelse">
            <a:extLst>
              <a:ext uri="{FF2B5EF4-FFF2-40B4-BE49-F238E27FC236}">
                <a16:creationId xmlns:a16="http://schemas.microsoft.com/office/drawing/2014/main" id="{A0DB3F12-0D31-4D90-8EAE-88DFB9D401E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769045"/>
            <a:ext cx="5181600" cy="2464498"/>
          </a:xfrm>
        </p:spPr>
      </p:pic>
    </p:spTree>
    <p:extLst>
      <p:ext uri="{BB962C8B-B14F-4D97-AF65-F5344CB8AC3E}">
        <p14:creationId xmlns:p14="http://schemas.microsoft.com/office/powerpoint/2010/main" val="24517144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FAAC24-B6DD-41CE-A948-B1F4700B8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5" descr="Et billede, der indeholder fugl&#10;&#10;Automatisk genereret beskrivelse">
            <a:extLst>
              <a:ext uri="{FF2B5EF4-FFF2-40B4-BE49-F238E27FC236}">
                <a16:creationId xmlns:a16="http://schemas.microsoft.com/office/drawing/2014/main" id="{AC0F301C-7913-45F7-BBAB-1F6061D97D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36" y="1101884"/>
            <a:ext cx="12037263" cy="5725224"/>
          </a:xfrm>
        </p:spPr>
      </p:pic>
    </p:spTree>
    <p:extLst>
      <p:ext uri="{BB962C8B-B14F-4D97-AF65-F5344CB8AC3E}">
        <p14:creationId xmlns:p14="http://schemas.microsoft.com/office/powerpoint/2010/main" val="31525501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A515E0-87B4-46E0-AEEC-817F28873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ladsholder til indhold 4" descr="Et billede, der indeholder bjerg, stående, dækket, skiløb&#10;&#10;Automatisk genereret beskrivelse">
            <a:extLst>
              <a:ext uri="{FF2B5EF4-FFF2-40B4-BE49-F238E27FC236}">
                <a16:creationId xmlns:a16="http://schemas.microsoft.com/office/drawing/2014/main" id="{EE30C940-1B1D-49CE-8FED-069EECDEE7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30" y="1049500"/>
            <a:ext cx="12010407" cy="5712450"/>
          </a:xfrm>
        </p:spPr>
      </p:pic>
    </p:spTree>
    <p:extLst>
      <p:ext uri="{BB962C8B-B14F-4D97-AF65-F5344CB8AC3E}">
        <p14:creationId xmlns:p14="http://schemas.microsoft.com/office/powerpoint/2010/main" val="1963373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D38568-F1DA-498D-B7A6-C5C73F67C5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Kunstvanding </a:t>
            </a:r>
            <a:r>
              <a:rPr lang="da-DK"/>
              <a:t>i Ægypten 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3D0F4F73-843C-45F1-86ED-DD5CD34D0E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Fotos downloadet med </a:t>
            </a:r>
            <a:r>
              <a:rPr lang="da-DK" dirty="0" err="1"/>
              <a:t>Eobrowseren</a:t>
            </a:r>
            <a:r>
              <a:rPr lang="da-DK" dirty="0"/>
              <a:t> fra satellitten Landsat.</a:t>
            </a:r>
          </a:p>
          <a:p>
            <a:r>
              <a:rPr lang="da-DK" dirty="0"/>
              <a:t>Der er kun fotos for de striber Landsat har fløjet over til det givne tidspunkt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802358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435B52-D981-47E0-9FCB-438682C00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Kunstvandingscirkler i Vestægypten – tidlige kartofter mm. vist med </a:t>
            </a:r>
            <a:r>
              <a:rPr lang="da-DK" dirty="0" err="1"/>
              <a:t>natural</a:t>
            </a:r>
            <a:r>
              <a:rPr lang="da-DK" dirty="0"/>
              <a:t> </a:t>
            </a:r>
            <a:r>
              <a:rPr lang="da-DK" dirty="0" err="1"/>
              <a:t>color</a:t>
            </a:r>
            <a:r>
              <a:rPr lang="da-DK" dirty="0"/>
              <a:t> og NDVI</a:t>
            </a:r>
          </a:p>
        </p:txBody>
      </p:sp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2BBCC157-E793-42FF-888E-85759512A7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69045"/>
            <a:ext cx="5181600" cy="2464498"/>
          </a:xfrm>
        </p:spPr>
      </p:pic>
      <p:pic>
        <p:nvPicPr>
          <p:cNvPr id="6" name="Pladsholder til indhold 5" descr="Et billede, der indeholder mad, suppe&#10;&#10;Automatisk genereret beskrivelse">
            <a:extLst>
              <a:ext uri="{FF2B5EF4-FFF2-40B4-BE49-F238E27FC236}">
                <a16:creationId xmlns:a16="http://schemas.microsoft.com/office/drawing/2014/main" id="{F7B3AAA2-DE5E-445D-ABB6-789162E4C7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769045"/>
            <a:ext cx="5181600" cy="2464498"/>
          </a:xfrm>
        </p:spPr>
      </p:pic>
    </p:spTree>
    <p:extLst>
      <p:ext uri="{BB962C8B-B14F-4D97-AF65-F5344CB8AC3E}">
        <p14:creationId xmlns:p14="http://schemas.microsoft.com/office/powerpoint/2010/main" val="3921925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DCB6E297-CE2B-4699-814C-7EF8CEC2C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370"/>
            <a:ext cx="12192000" cy="627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2259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864FE7-E8A5-412D-9F63-EFA9B9825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813CD355-1684-4108-A287-DE50F62672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61" y="21237"/>
            <a:ext cx="12845459" cy="6109622"/>
          </a:xfrm>
        </p:spPr>
      </p:pic>
    </p:spTree>
    <p:extLst>
      <p:ext uri="{BB962C8B-B14F-4D97-AF65-F5344CB8AC3E}">
        <p14:creationId xmlns:p14="http://schemas.microsoft.com/office/powerpoint/2010/main" val="18364602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5BDE06-3B47-4837-9677-68C874DA8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Pladsholder til indhold 4" descr="Et billede, der indeholder mad, suppe&#10;&#10;Automatisk genereret beskrivelse">
            <a:extLst>
              <a:ext uri="{FF2B5EF4-FFF2-40B4-BE49-F238E27FC236}">
                <a16:creationId xmlns:a16="http://schemas.microsoft.com/office/drawing/2014/main" id="{81498360-FF18-419B-827B-1D9936FEFF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693" y="161365"/>
            <a:ext cx="12647774" cy="6015598"/>
          </a:xfrm>
        </p:spPr>
      </p:pic>
    </p:spTree>
    <p:extLst>
      <p:ext uri="{BB962C8B-B14F-4D97-AF65-F5344CB8AC3E}">
        <p14:creationId xmlns:p14="http://schemas.microsoft.com/office/powerpoint/2010/main" val="196534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4A7AF63A-0358-4420-B6AD-CCBDD0C56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3370"/>
            <a:ext cx="12192000" cy="627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3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FAE99541-C55D-40D9-961D-989D446EC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370"/>
            <a:ext cx="12192000" cy="627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51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2206B645-2D04-4D71-8458-44DA89DC5A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370"/>
            <a:ext cx="12192000" cy="627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12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438C405C-5426-40A1-8FEF-DB4B85174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370"/>
            <a:ext cx="12192000" cy="627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50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B947E983-6325-47DE-97B9-38F00B000F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370"/>
            <a:ext cx="12192000" cy="627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862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70260294-8705-4CF9-BD2C-D454B2713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370"/>
            <a:ext cx="12192000" cy="6271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710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239</Words>
  <Application>Microsoft Office PowerPoint</Application>
  <PresentationFormat>Widescreen</PresentationFormat>
  <Paragraphs>29</Paragraphs>
  <Slides>31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Office-tema</vt:lpstr>
      <vt:lpstr>Flere billeder fra EObrowseren</vt:lpstr>
      <vt:lpstr>Brandende i Sydaustralien  omkring nytår 2020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Luften over Norditalien  </vt:lpstr>
      <vt:lpstr>PowerPoint-præsentation</vt:lpstr>
      <vt:lpstr>PowerPoint-præsentation</vt:lpstr>
      <vt:lpstr>Gletchere i Alperne og i Himalaya</vt:lpstr>
      <vt:lpstr>Sammenlign august 2009 med august 2019</vt:lpstr>
      <vt:lpstr>PowerPoint-præsentation</vt:lpstr>
      <vt:lpstr>PowerPoint-præsentation</vt:lpstr>
      <vt:lpstr>Gletchere i Himalaya aug. 2014 og aug. 2019</vt:lpstr>
      <vt:lpstr>PowerPoint-præsentation</vt:lpstr>
      <vt:lpstr>PowerPoint-præsentation</vt:lpstr>
      <vt:lpstr>Sydspanien</vt:lpstr>
      <vt:lpstr>Nord for Huelva – udvikling fra 2010-2020</vt:lpstr>
      <vt:lpstr>PowerPoint-præsentation</vt:lpstr>
      <vt:lpstr>PowerPoint-præsentation</vt:lpstr>
      <vt:lpstr>Kunstvanding i Ægypten </vt:lpstr>
      <vt:lpstr>Kunstvandingscirkler i Vestægypten – tidlige kartofter mm. vist med natural color og NDVI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Brandende i Sydaustralien i omkring nytår 2020</dc:title>
  <dc:creator>Carsten Skovgaard Andersen</dc:creator>
  <cp:lastModifiedBy>Carsten Skovgaard Andersen</cp:lastModifiedBy>
  <cp:revision>4</cp:revision>
  <dcterms:created xsi:type="dcterms:W3CDTF">2020-01-05T08:59:09Z</dcterms:created>
  <dcterms:modified xsi:type="dcterms:W3CDTF">2020-03-21T09:43:19Z</dcterms:modified>
</cp:coreProperties>
</file>